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MEIJ OG WELLS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VIDEO TUTORIALS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VIDEO TUTORIALS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EFFEKTIVITET AF VIDEO TUTORIALS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SOFTWARETRÆNING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VUDERE VIDEO KAN FORBEDRE MOTIVATION OG 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MEIJ OG VAN DER MEIJ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BDB19-51AC-9E40-8FE2-A441052CB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F33CDB-5637-B585-A8DF-5323AD30363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F286B-0B16-6C09-8F99-3B420345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METODER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7D68F-17C0-1E13-5522-1C828AB58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DEMONSTRATIONER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DEMONSTRATIONER OG REVIEWS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BEDRE PRÆSENTATIONER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SAMMENFATNINGER KAN STYRKE FORSTÅELSE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E7910-1B7E-848C-69DE-1B4530148285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MEIJ OG VAN DER MEIJ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EF6F6-ECC8-F3C3-C750-A535A45CBCC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18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02EE1-39C1-2C1F-4F93-7D781B34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78403-703C-BB16-B00D-80D442740F4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6BA3F-5931-0B66-5C03-4225A1CD4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VIDEO TUTORIALS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C3E9F-4B6E-99A9-7F4F-8770ADBCA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PÆDAGOGISK VÆRKTØJ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PROGRAMMERINGSKURSER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REDUCERE HØJE DUMPEPROCENTER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827C2F-C6F8-5168-45FF-8F0A5ECABFFD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WELLS, BARRY OG SPENCE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19E55-63BF-DAA0-E0BF-07DB1872604C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9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7978C-4A76-7269-180D-F7FCC71F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A6E755-9150-7019-1141-601B72C7C68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1A1EE-57A2-9A1F-9E9A-2EE2E88E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VIDEO TUTORIALS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2A498-463D-C1FE-F0C6-0B1F81897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INTEGRERET OG JUSTERET FOR AT MATCHE VURDERINGSKRAVENE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FORBEDRET EKSAMENSRESULTATER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SKAL MÅLRETTES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1AE253-120A-DC82-41A1-1AE2F92E85D4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WELLS, BARRY OG SPENCE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E666-2E24-DE83-9B08-101498FCFE3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7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40858-7BD0-E871-B703-D0E90AA8F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7E9D5-72B4-B655-03AF-5C4FFF30187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1916-5442-57E1-2C4C-551DFBCD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POSITIVE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5FD11-BD6D-217B-950D-47A0F0DAE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ØGET FLEKSIBILITET OG TILGÆNGELIGHED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MOTIVVATION OG ENGAGAMENT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EFFEKTIV GENTAGELSE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FORBEDREDE RESULTATER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9AEF0D-4BEF-C15B-D280-CE88BE01EE6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ULEMPER OG FORDELE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FFCF3-EFD9-5F94-1F2E-FC40797EE1D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472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54BD7-AE5D-85A0-75BD-C2561E07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051819-B534-8D90-0FD8-E7F10B290FF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7579D-1E6D-E6A0-2535-CED049309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NEGATIVE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FB14-381B-4E07-FC54-B3B809D8A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BEGRÆNSET LANGTIDSEFFEKT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MANGLENDE PERSONLIG INTERAKTION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RESSOURCEKRÆVENDE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LAV BRUG BLANDS STUDERENDE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2EAB9-43B0-A22A-A593-07B5B3C74E2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ULEMPER OG FORDELE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4A69D-66C2-F9D5-C4CB-89EB93243D9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187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215FC-BB1A-7B9F-08E2-B67BFC94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586848-4F94-B6B4-8AD8-2946744D27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2F7E4-340F-9FF7-EB9C-38C03DAB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VIDEOER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28E53-3177-64D4-DFFD-AB7CED9A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SKAL IMPLEMENTERES I TUTORIAL SEKTION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MAX 5 MINUTTER VIDOER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SKAL VÆRE MÅLRETTET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C81D18-ECB7-2CCE-2A40-7392D477C1D5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SEMESTER PROJECT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98B17-1779-D729-B479-702377EA656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37485-FB5F-B53E-CDFB-C5B56ABB0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1" y="2323475"/>
            <a:ext cx="5400226" cy="26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VIDEO TUTORIALS  |  UNCANNY VALLEY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597" y="3065074"/>
            <a:ext cx="5604147" cy="27733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IK BRUGE AI STEMME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ROBOTTER SOM SNAKKER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MEIJ OG WELLS</vt:lpstr>
      <vt:lpstr>VIDEO TUTORIALS</vt:lpstr>
      <vt:lpstr>METODER</vt:lpstr>
      <vt:lpstr>VIDEO TUTORIALS</vt:lpstr>
      <vt:lpstr>VIDEO TUTORIALS</vt:lpstr>
      <vt:lpstr>POSITIVE</vt:lpstr>
      <vt:lpstr>NEGATIVE</vt:lpstr>
      <vt:lpstr>VIDEOER</vt:lpstr>
      <vt:lpstr>VIDEO TUTORIALS  |  UNCANNY VALLEY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11</cp:revision>
  <dcterms:created xsi:type="dcterms:W3CDTF">2025-01-20T10:08:25Z</dcterms:created>
  <dcterms:modified xsi:type="dcterms:W3CDTF">2025-01-22T12:13:08Z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