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FULLERTON OG WIZARD OF OZ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TEST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FULLERTON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MÅLGRUPPE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TESTSCENARIER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GENNEMFØRSEL AF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ANALYSE AF RESULTATER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ITERATIVE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BRUGERTEST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E4D55-0B82-4348-E418-898487CD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B8179-39BB-0C8D-D63B-FF938970450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97A22-EDF4-F251-821D-46DE0CB55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WIZARD OF OZ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D4EEE-3F28-79B7-EE16-23D91059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NÆSTEN FULDT FUNKTIONELT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TESTFACILATATOR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TIDLIGE FASER AF DESIGNPROCESS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MANUELT STYRING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62F06-8AF1-A4F1-498D-C952EAB60FBF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TEST METODER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7922B-526C-624D-88F2-7D3AB05B3254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E2E45-A0BA-43FD-95F3-0AD948F9F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41" y="429301"/>
            <a:ext cx="5541264" cy="2461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9C1EDD-9B70-65F1-D555-4D2A5B2F1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341" y="3386955"/>
            <a:ext cx="5541264" cy="31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04035-8026-5CBA-B685-5BB97BC9A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49DCE3-0D93-E2CB-C6FA-2E318226EEE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D1840-3BC5-414E-7991-FDB6B17EF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THINK ALOUD METODEN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A418E-073F-31DA-302C-73935AE45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FORTÆLLER LØBENDE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TANKER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BESLUTNINGER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5DF82F-CDE6-99F1-F305-060F93B8DE68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TEST METODER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811C4-BFD7-C9E7-06C9-557DC7257F6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158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E2B7BD-3307-E388-1A62-4ED42EE22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AA543-F99F-B9C9-EE87-0DBB8F73287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AE86D-770E-94C5-4435-577B89B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A/B TEST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AC5E3-CB7E-D410-D8F7-88D4CB85F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 KVANTITATIV TILGANG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HVAD FUNGERE BEST?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8C50B8-A4E0-7E49-EA7B-FE287CDCC316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TEST METODER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866B1-448C-773F-DB5A-03120492E278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C89F6-4459-EFB2-CDE4-06A91D72F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41" y="36834"/>
            <a:ext cx="22799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AB649-4196-1424-F298-B153F58D8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5597" y="0"/>
            <a:ext cx="246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4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99D49-888E-2D87-B05F-AAC84A57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B39363-7D64-C556-B371-9A964A026A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5E4E0-3734-13E0-9664-4D52012F6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HEURISTISK EVALUERING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E327-021A-4BA8-D868-0B3033134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EKSPERT VUDERING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DESIGNPRINCIPPER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385FF1-5F9F-C828-14B0-FA8032633319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TEST METODER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B9247-1C89-5EE3-8C10-520FBE56FC43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CCA4C-7520-B6A6-DD9F-06D343337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058" y="195671"/>
            <a:ext cx="5679678" cy="32333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F94DF0-CC2B-83AE-7043-11D8E57DB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58" y="3629911"/>
            <a:ext cx="5584961" cy="314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7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nb-NO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TEST</a:t>
            </a:r>
            <a:r>
              <a:rPr lang="en-US" sz="1800" dirty="0">
                <a:solidFill>
                  <a:schemeClr val="bg1"/>
                </a:solidFill>
              </a:rPr>
              <a:t> | DREYFUS OG DREYFUS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3781" y="3065074"/>
            <a:ext cx="8211780" cy="27733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5- STADIEMODELLEN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NY BEGYNDER - </a:t>
            </a:r>
            <a:r>
              <a:rPr lang="en-US" sz="2400" dirty="0">
                <a:solidFill>
                  <a:schemeClr val="bg1"/>
                </a:solidFill>
              </a:rPr>
              <a:t>THINK ALOUD 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DEN AVANCEREDE BEGYNDER - </a:t>
            </a:r>
            <a:r>
              <a:rPr lang="en-US" sz="2400" dirty="0">
                <a:solidFill>
                  <a:schemeClr val="bg1"/>
                </a:solidFill>
              </a:rPr>
              <a:t>THINK ALOUD 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KOMPETENCE - </a:t>
            </a:r>
            <a:r>
              <a:rPr lang="en-US" sz="2400" dirty="0">
                <a:solidFill>
                  <a:schemeClr val="bg1"/>
                </a:solidFill>
              </a:rPr>
              <a:t>A/B TEST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DEN KYNDIGE UDØVER - </a:t>
            </a:r>
            <a:r>
              <a:rPr lang="en-US" sz="2400" dirty="0">
                <a:solidFill>
                  <a:schemeClr val="bg1"/>
                </a:solidFill>
              </a:rPr>
              <a:t>HEURISTISK EVALUERING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EKSPERT - </a:t>
            </a:r>
            <a:r>
              <a:rPr lang="en-US" sz="2400" dirty="0">
                <a:solidFill>
                  <a:schemeClr val="bg1"/>
                </a:solidFill>
              </a:rPr>
              <a:t>HEURISTISK EVALUERING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Props1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108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FULLERTON OG WIZARD OF OZ</vt:lpstr>
      <vt:lpstr>FULLERTON</vt:lpstr>
      <vt:lpstr>WIZARD OF OZ</vt:lpstr>
      <vt:lpstr>THINK ALOUD METODEN</vt:lpstr>
      <vt:lpstr>A/B TEST</vt:lpstr>
      <vt:lpstr>HEURISTISK EVALUERING</vt:lpstr>
      <vt:lpstr>TEST | DREYFUS OG DREYFUS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13</cp:revision>
  <dcterms:created xsi:type="dcterms:W3CDTF">2025-01-20T10:08:25Z</dcterms:created>
  <dcterms:modified xsi:type="dcterms:W3CDTF">2025-01-27T18:16:51Z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