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67" r:id="rId7"/>
    <p:sldId id="269" r:id="rId8"/>
    <p:sldId id="270" r:id="rId9"/>
    <p:sldId id="271" r:id="rId10"/>
    <p:sldId id="263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28/01/2025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LÆRINGSTYPER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DEFINITION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UNDERVISNING != LÆRING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LÆRING UDEN FOR SKOLEN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HVAD ER LÆRING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SIGNAL LÆRING / KLASSISK BETINGNING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INSTUMENTEL ELLER OPERANT BETINGNING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LÆRING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C39834-C56B-1346-69F4-A47C029CB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2223D96-398C-A76D-87F0-A683BD347EC6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AA15FB-B802-F596-BF5B-BA463F8EE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KUMULATIV 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D91BD8-AB17-9244-875C-4942012C33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NY LÆRING UDE AF KONTEKST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INTRODUKTION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AECA6D5-3365-DCA0-8961-05DFC72049A6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501527-E32B-B62A-7989-076D5E02DDAA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4B0D2D-BAEA-B70D-30CA-7B44A7D48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651" y="2223326"/>
            <a:ext cx="5052661" cy="208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73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3C74B4-C17B-D634-7D8E-A5706176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C4B975D-8A60-9D0A-CA27-431FD3B9AA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18017F-AB96-D543-ABC5-19A8229A9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ASSIMALATIV 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5555D-F682-55DB-BDD8-6DFB717E6A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TILFØJENDE LÆRING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NYE COMPONENTER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NYE VIDERE LÆRING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1B604E-E591-AC98-0675-8FA34C891B99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A456C3-6DBC-FAB9-760B-2798B9E9B29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D53B7A-ADE6-05A2-9090-4DB3C1855F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1784" y="2109856"/>
            <a:ext cx="5775712" cy="263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3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785202-D139-72A8-85B7-5DCB82CAC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EF5EA3-06C7-3BA7-8BF2-2AD002F6D98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74AA0-7867-B904-9C6E-AECC72B09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AKKOMONDATIV 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0B1CBA-FE9A-0AFF-597D-BD4FDD78A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OMSTRUKTURERING AF VIDEN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BEDRE FORSTÅELSE FOR COMPONENTER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ADVANCERET LÆRING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B22774A-98B4-4D44-F9CD-75C5DFDDF1EB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3F0E2B-DD53-A47E-F289-3E98238FAD13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8823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FA1C4F-32DB-190F-2ED6-B273AFE2C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18378A-653C-01FF-CCDA-F5BCE3FF0A5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56A365-404A-2E27-21C7-5B42B41CC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TRANSFORMATIV LÆRING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93108D-F99E-A8C5-D44F-4A78B2671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ALT TIDLIGERE INFORMATION SKAL LAVES OM PÅ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a-DK" dirty="0">
                <a:solidFill>
                  <a:schemeClr val="bg1"/>
                </a:solidFill>
              </a:rPr>
              <a:t>LÆRE NOGET FOR BUNDEN AF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8F905C-2F25-29BE-9779-C89EFB473630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ILLERIS FIRE LÆRINGSTYPER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8A880E-6051-6677-8F1F-48EC2E43D060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0086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ILLERIS | DREYFUS OG DREYFUS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7538" y="3116490"/>
            <a:ext cx="9299456" cy="23066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LÆRINGS PROCESS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5-STADIEMODELLEN FRA NOVICE TIL EKSPERT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SAMMENHÆNG MELLEM 5-STADIEMODELLEN OG ILLERIS’ LÆRINGSTYPER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KUMULATIV </a:t>
            </a:r>
            <a:r>
              <a:rPr lang="en-US" sz="2200" dirty="0">
                <a:solidFill>
                  <a:schemeClr val="bg1"/>
                </a:solidFill>
              </a:rPr>
              <a:t>+ NYBEGYNDER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ASSIMALATIV + ADVANCERET NYBEGYNDER</a:t>
            </a:r>
            <a:endParaRPr lang="en-US" sz="22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AKKOMONDATIV </a:t>
            </a:r>
            <a:r>
              <a:rPr lang="en-US" sz="2200" dirty="0">
                <a:solidFill>
                  <a:schemeClr val="bg1"/>
                </a:solidFill>
              </a:rPr>
              <a:t>+ COMPETENCE TIL KYNDIGE UDØVER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TRANSFORMATIV + EKSPERT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120</Words>
  <Application>Microsoft Office PowerPoint</Application>
  <PresentationFormat>Widescreen</PresentationFormat>
  <Paragraphs>36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LÆRINGSTYPER</vt:lpstr>
      <vt:lpstr>DEFINITION</vt:lpstr>
      <vt:lpstr>KUMULATIV LÆRING</vt:lpstr>
      <vt:lpstr>ASSIMALATIV LÆRING</vt:lpstr>
      <vt:lpstr>AKKOMONDATIV LÆRING</vt:lpstr>
      <vt:lpstr>TRANSFORMATIV LÆRING</vt:lpstr>
      <vt:lpstr>ILLERIS | DREYFUS OG DREYFUS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23</cp:revision>
  <dcterms:created xsi:type="dcterms:W3CDTF">2025-01-20T10:08:25Z</dcterms:created>
  <dcterms:modified xsi:type="dcterms:W3CDTF">2025-01-28T07:41:50Z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