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5" r:id="rId7"/>
    <p:sldId id="267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UNCANNY VALLEY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MORI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INTRODUCTION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ROBOTTER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MENNESKE AGTIGT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SKABER FRYGT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HORROR SPIL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UNCANNY VALLEY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026" name="Picture 2" descr="The Fault in The Uncanny Valley. What lies in the Uncanny Valley and… | by  Dora Bajkuša | Digital Reflections | Medium">
            <a:extLst>
              <a:ext uri="{FF2B5EF4-FFF2-40B4-BE49-F238E27FC236}">
                <a16:creationId xmlns:a16="http://schemas.microsoft.com/office/drawing/2014/main" id="{0DAAB341-DC06-0E90-DB42-86439BCBA2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54" y="1563624"/>
            <a:ext cx="4974336" cy="373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EE4D55-0B82-4348-E418-898487CD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B8179-39BB-0C8D-D63B-FF938970450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97A22-EDF4-F251-821D-46DE0CB55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AFFINITY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D4EEE-3F28-79B7-EE16-23D910594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NYE PROSTHETIC HÆNDER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SYMPATI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BÆVEGELSE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MANNEQUINS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062F06-8AF1-A4F1-498D-C952EAB60FB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UNCANNY VALLEY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7922B-526C-624D-88F2-7D3AB05B3254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BD5B1E-CADD-3BB9-A941-8DDF7DC87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736" y="388111"/>
            <a:ext cx="4198878" cy="2848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14B935-1CBA-E6DB-A17B-2BF5657E2E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8221" y="3742776"/>
            <a:ext cx="4249885" cy="292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0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5064A-5341-7185-68E8-9A6648CD1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BAA91CD-6A15-C008-4CC1-3C1F7670E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96143-EE97-38AB-CC4E-87F7C9CC1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SEMESTER PROJECT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BA6DE-5BE7-9D68-61FD-69A6DF8CD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HJEMMESIDE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INGEN BRUG AF AI STEMME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COMPUTER BILLEDER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8D93F5-ECB8-590C-84C9-E61F0DCF2658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UNCANNY VALLEY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078323-9C15-4906-F6CE-8FF28784CF13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70713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MORI </a:t>
            </a:r>
            <a:r>
              <a:rPr lang="en-US" sz="1800">
                <a:solidFill>
                  <a:schemeClr val="bg1"/>
                </a:solidFill>
              </a:rPr>
              <a:t>| WELLS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7597" y="3065074"/>
            <a:ext cx="5604147" cy="27733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YOUTUBE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IK BRUGE AI STEMME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ROBOTTER SOM SNAKKER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Props1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54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UNCANNY VALLEY</vt:lpstr>
      <vt:lpstr>INTRODUCTION</vt:lpstr>
      <vt:lpstr>AFFINITY</vt:lpstr>
      <vt:lpstr>SEMESTER PROJECT</vt:lpstr>
      <vt:lpstr>MORI | WELLS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10</cp:revision>
  <dcterms:created xsi:type="dcterms:W3CDTF">2025-01-20T10:08:25Z</dcterms:created>
  <dcterms:modified xsi:type="dcterms:W3CDTF">2025-01-22T11:30:59Z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