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8" r:id="rId9"/>
    <p:sldId id="270" r:id="rId10"/>
    <p:sldId id="271" r:id="rId11"/>
    <p:sldId id="272" r:id="rId12"/>
    <p:sldId id="263" r:id="rId13"/>
    <p:sldId id="264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br>
              <a:rPr lang="en-DK" sz="1800" b="0" i="0" u="none" strike="noStrike" baseline="0" dirty="0">
                <a:solidFill>
                  <a:schemeClr val="bg1"/>
                </a:solidFill>
              </a:rPr>
            </a:br>
            <a:r>
              <a:rPr lang="nb-NO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nb-NO" sz="1800" dirty="0">
                <a:solidFill>
                  <a:schemeClr val="bg1"/>
                </a:solidFill>
              </a:rPr>
              <a:t>LÆRING GENNEM SPIL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GEE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0"/>
            <a:ext cx="12192000" cy="690645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LÆRINGS METODER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18296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BETALE FOR AT LÆRE (HVORFOR?)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“DETROID BECOME HUMAN”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“MAKE SCHOOL AND WORKPLACE LEARNING BETTER”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GEE’S LISTE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95E2E-47BC-4DE8-F33B-7E82F80FF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0E1701-7738-7F5F-8C01-937F0339EE0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95A32-C333-5A70-E92E-072DB99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CO-DESIGN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E9F-9516-29A9-37CC-829C5457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“…LEANERS FEEL LIKE ACTIVE AGENTS…”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TRIAL AND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INTERAKTIV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HANDLINGER OG BESLUTNINGER</a:t>
            </a: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9C351C-6633-A27D-4B3B-84980D74ECAB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EMPOWERED LEARNERS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6B45B-3FD9-AA15-1FCE-9039AF753CC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84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7E81E-53E0-9F59-F03C-3E1AA504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7A5E77-9607-0072-5130-12D0FD360F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C147C-97B9-1D46-646F-F9B64DAF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LEARNING BY DESIGN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0AFAB-F646-8FBF-8FCA-CF4ED951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FORSKELLIGE SLUTNINGER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HAR BETYDNING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INDFLYDELSE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EJERSKAB</a:t>
            </a: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4CD775-2F1B-FF43-E808-7C506762F80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EMPOWERED LEARNERS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066C-D410-1F9C-1F9E-8900B382E74A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325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EB6FD-31EA-07B9-272A-B9B63D473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F8C35-5E3A-C82C-F317-C76F196710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34A8D-332B-B05D-7731-9703177CE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CUSTOMIZE &amp; IDENTITY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A48D-E90E-9490-B630-E18F381F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TILPASSE VED BRUG A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SVÆR GRAD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MÅL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KARAKTER BIOGRAFI</a:t>
            </a: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74033-9637-3160-F2B1-BB770780A71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EMPOWERED LEARNERS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70CB1-A579-DC2F-BF6B-9ED5E226D7B2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02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B349E-87D1-C59B-B163-394108F4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5B114-13FE-D7F0-01A7-3EE842478F7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81250-34F8-0C6B-3364-A557486A6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KREATIVITET / HYPOTESER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NEM TIL SVÆR SPØRGSMÅL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“OUTER WILDS”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GUIDE</a:t>
            </a: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7B3DE-527B-C70B-F9AF-DDE4163E664C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1CB676-7A5A-CF89-188A-0A05F065567E}"/>
              </a:ext>
            </a:extLst>
          </p:cNvPr>
          <p:cNvSpPr txBox="1">
            <a:spLocks/>
          </p:cNvSpPr>
          <p:nvPr/>
        </p:nvSpPr>
        <p:spPr>
          <a:xfrm>
            <a:off x="1251343" y="2364221"/>
            <a:ext cx="4278468" cy="31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>
                <a:solidFill>
                  <a:schemeClr val="bg1"/>
                </a:solidFill>
              </a:rPr>
              <a:t>WELL-ORDERED PROBLEMS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EC5AF8-4F1E-48F8-8016-9A55B409F2F5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PROBLEM SOLVING</a:t>
            </a:r>
            <a:endParaRPr lang="en-D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BC619-70D9-5CD1-0715-A3C4E705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A63228-D944-4665-E338-B798572681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1282-A381-C70E-A811-4954816A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GRÆNSEN FOR SVÆR GRAD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SPILLEREN FØLER DE KAN KLARE DET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“ELDEN RING”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VIRKER IKKE I SKOLER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F7E27-EA36-57CC-6A82-CA3E651913B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11E356-897D-6606-689A-3D504BAFC4E1}"/>
              </a:ext>
            </a:extLst>
          </p:cNvPr>
          <p:cNvSpPr txBox="1">
            <a:spLocks/>
          </p:cNvSpPr>
          <p:nvPr/>
        </p:nvSpPr>
        <p:spPr>
          <a:xfrm>
            <a:off x="1251343" y="2364221"/>
            <a:ext cx="4278468" cy="31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PLEASANTLY FUSTRATING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F9480C-1506-7045-2E2A-58AB1CD1BC0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PROBLEM SOLVING</a:t>
            </a:r>
            <a:endParaRPr lang="en-D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3CC9B-C912-EB79-BF78-539E7BE2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ABAC4F-2B30-9266-8F3E-FA9F023E796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1FD7-8F88-9922-3A0D-5A69D0121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1308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FÅ NYT VIDEN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NYT FORM FOR SVÆR GRAD TIL AT FÅ SPILLEREN LÆRE NOGET NYT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LEVELS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BRUG DERES EVNER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D6ED-2EE6-D41E-5F75-1B701BF7685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2EE6C7-DFCE-89FE-675D-BC9D46BC4994}"/>
              </a:ext>
            </a:extLst>
          </p:cNvPr>
          <p:cNvSpPr txBox="1">
            <a:spLocks/>
          </p:cNvSpPr>
          <p:nvPr/>
        </p:nvSpPr>
        <p:spPr>
          <a:xfrm>
            <a:off x="1251343" y="2364221"/>
            <a:ext cx="4278468" cy="31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CYCLES OF EXPERTISE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DC52AA-B525-57DA-2EEE-BED00F2903D0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PROBLEM SOLVING</a:t>
            </a:r>
            <a:endParaRPr lang="en-D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DREYFUS OG DREFUS | GEE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2536271"/>
            <a:ext cx="7731440" cy="38309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 OG PROGRESSION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FORSKELLIGE VINKLER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D&amp;D: UDVIKLING FRA NOCIE TIL EKSPERT I PRAKTISKE FÆRDIGHEDER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GEE: LÆRINGSDESING I SPIL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EMPOWERED LEARNERS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EMPOWERED LERNERS + NOVICE TO EXPERT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PROBMEL SOLVING + COMPETENCE TO EXPERT</a:t>
            </a: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  LÆRING GENNEM SPIL</vt:lpstr>
      <vt:lpstr>LÆRINGS METODER</vt:lpstr>
      <vt:lpstr>CO-DESIGN</vt:lpstr>
      <vt:lpstr>LEARNING BY DESIGN</vt:lpstr>
      <vt:lpstr>CUSTOMIZE &amp; IDENTITY</vt:lpstr>
      <vt:lpstr>PowerPoint Presentation</vt:lpstr>
      <vt:lpstr>PowerPoint Presentation</vt:lpstr>
      <vt:lpstr>PowerPoint Presentation</vt:lpstr>
      <vt:lpstr>DREYFUS OG DREFUS | GEE</vt:lpstr>
      <vt:lpstr>SEMESTER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8</cp:revision>
  <dcterms:created xsi:type="dcterms:W3CDTF">2025-01-20T10:08:25Z</dcterms:created>
  <dcterms:modified xsi:type="dcterms:W3CDTF">2025-01-22T22:34:11Z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