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3" r:id="rId16"/>
    <p:sldId id="264" r:id="rId1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</a:rPr>
              <a:t>MOTIVATION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RYAN AND DECI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AF0FE-3A15-5386-8374-E91B07B2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89CFA2-92DE-B6B7-F6A0-9A45572502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2EE0E-3685-2744-B0ED-4C9E7916D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INTEGRATION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5176FE-6FB8-1240-26CD-6D840B8F91F9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A63F7-A74C-84A1-7AA4-7D2156EE046F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105BFF6-DD44-536B-B76D-F01DBA40D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HANDLINGEN FØLES I HARMONI MED PERSONENS VÆRDIER OG IDENTITET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MED GLÆDE ARBEJDE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 LÆGE DER VÆLGER AT ARBEJDE OVERTID</a:t>
            </a:r>
          </a:p>
        </p:txBody>
      </p:sp>
    </p:spTree>
    <p:extLst>
      <p:ext uri="{BB962C8B-B14F-4D97-AF65-F5344CB8AC3E}">
        <p14:creationId xmlns:p14="http://schemas.microsoft.com/office/powerpoint/2010/main" val="246832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8B3BE-04DA-172B-9A7E-AD8437378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BB1386-9C87-A7E3-CC83-E2CD720A5A7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0BE6E-7F6A-E769-9C5A-627C94797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INTRINSIC MOTIVATION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030E4C-13B3-3157-4194-61E1E80BB487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1F952-5A7E-2870-49BD-837D1776AA9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737FFCE-3A16-5578-EDB4-336CCEFD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HANDLINGER UDFØRES FOR DERES EGEN SKYLD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INTERESSE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SJOVE OG TILFREDSSTILLENDE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KUNSTNER DER MALER</a:t>
            </a:r>
          </a:p>
        </p:txBody>
      </p:sp>
    </p:spTree>
    <p:extLst>
      <p:ext uri="{BB962C8B-B14F-4D97-AF65-F5344CB8AC3E}">
        <p14:creationId xmlns:p14="http://schemas.microsoft.com/office/powerpoint/2010/main" val="201871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RYAN OG DECI | GEE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951" y="3186055"/>
            <a:ext cx="7731440" cy="23066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LÆRING OG PROGRESSION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MOTIVATION FOR LÆRING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HVORDAN MAN HOLDER SPILLERE MOTIVERET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BRUGEN I DEN VIRKLIGE VERDEN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EMPOWERED LEARNERS OG PROBLEM SOLVING</a:t>
            </a: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C0D32-2D93-09BC-109D-DBBF1E2C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22C46-C156-5124-37FA-DBCBEE5341E7}"/>
              </a:ext>
            </a:extLst>
          </p:cNvPr>
          <p:cNvSpPr/>
          <p:nvPr/>
        </p:nvSpPr>
        <p:spPr>
          <a:xfrm>
            <a:off x="-1" y="0"/>
            <a:ext cx="12192000" cy="690645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7EB5E-F6A1-5669-AD3D-5E00654E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767" y="1267613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SEMESTER PROJEKT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E86930-7133-CCA6-0DE9-8FF50DFF6B50}"/>
              </a:ext>
            </a:extLst>
          </p:cNvPr>
          <p:cNvSpPr txBox="1">
            <a:spLocks/>
          </p:cNvSpPr>
          <p:nvPr/>
        </p:nvSpPr>
        <p:spPr>
          <a:xfrm>
            <a:off x="4007057" y="48450"/>
            <a:ext cx="417788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STATIONÆR VERDEN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6B23E-E1EC-A772-DC69-536186FDE8D4}"/>
              </a:ext>
            </a:extLst>
          </p:cNvPr>
          <p:cNvSpPr/>
          <p:nvPr/>
        </p:nvSpPr>
        <p:spPr>
          <a:xfrm>
            <a:off x="5485892" y="1642148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CFB74-4986-3C8A-622D-00556CF8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0" y="1932077"/>
            <a:ext cx="5479563" cy="2687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55B0D0-CC8C-6EFF-AEB5-92703418E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529" y="1894883"/>
            <a:ext cx="5543571" cy="2746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11D56B-53A3-8F3D-B149-6F4892DCA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705" y="3630771"/>
            <a:ext cx="6196589" cy="30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SELF-DETERMINATION THEORY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HVAD DRIVER MENNESKELIG ADFÆRD OG TRIVSEL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 GRUNDLÆGGENDE PSYKOLOGISKE BEHOV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RYAN AND DECI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EF2C6-9352-A617-880E-B8F08E40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D1C466-8247-8713-BF2B-4972423FEEC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D66B8-5512-C7DA-E40B-3D1C0907E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AUTONOMI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81EF3-1B1A-D3E8-13B1-D63BF9D3517A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 TRE GRUNDLÆGGENDE BEHOV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9C183-E01A-9598-2E16-E212DEDF536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1E1F04-92B0-5922-0864-D36C61B7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BEHOV FOR AT FØLE –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OPLEVE SINE HANDLINGER SOM SELBESTEMTE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VÆRDIER OG INTERESSER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77FF0-5608-B538-807A-2BFF88975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5B121B-DD28-2397-BB51-0F6401AF94A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51FCF-52B5-41DE-87DB-80ED61796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KOMPETENCE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9D5EB3-6247-4B6F-8F13-B563D0DBD97F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 TRE GRUNDLÆGGENDE BEHOV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5823C-69E1-5A18-B2D3-3F2753DEAD6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375C74-74C8-48E0-D797-3791D8CE4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BEHOV FOR AT FØLE SIG DYGTIG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SELVTILLID OG GLÆDE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STIGENDE MOTIVATION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5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27-597C-5C26-958F-79C94999F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15C6FE-B963-2DBA-1910-6B3F19A4A41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5E478-F092-2793-18E8-4169DA89D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RELATIONEL TILKNYTNING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8BD42F-B46E-06DF-5905-5EF3E2C5F078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 TRE GRUNDLÆGGENDE BEHOV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BB16C-9780-CD0A-9F00-3E95B2FC9B47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E5A2B0-7BF3-D73E-FECF-6E90843AE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MENINGSFULDE RELATIONER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SOCIALE BÅND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TRYGHED OG TILHØRSFORHOLD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49641-104F-BD36-082B-A38AC4F6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0F2979-6B80-F308-AAFF-5F3AD45A123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7E74-5302-1616-AD22-8368AD5E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AMOTIVATION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6103D1-C962-E52B-DFA8-975D8BAA0E58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20DC-BF97-AE8B-E3CC-3199CDE08A2D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35D298E-B585-6D6F-B603-C5492D983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MANGEL PÅ MOTIVATION ELLER INTERESSE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SER INGEN GRUND TIL AT STUDERE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IKKE RELEVANT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82B02-3EEF-7F87-EC20-5436EB14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026463-36C3-AC4F-E7B0-1219FE95DB6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1180D-EE69-1F34-0491-2436EB44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EXTERNAL REGULATION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30E00C-40A3-C188-5BFC-DB5A00750A22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C0C2F-EAA2-66A1-3229-6F9233213550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8915F5-E611-4F66-D51F-F4676E18E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BELØNINGER OG STRAF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UNDGÅ AT BLIVE FYRET ELLER FOR AT FÅ EN BONUS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1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45FB4-939A-8EE2-0B3D-5DF55A7B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36C002-DE12-28A7-D115-596A6E8A9CF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E538A-1368-D10D-E632-EC1F435F6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INTROJECTION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E0B38D-B9AF-9D00-E582-B0E896F70CAB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02CEC-B3BF-E405-8F8A-AAB510C9C364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90E420-5F7C-EDFF-12F1-E3A7E46B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STYRET AF FAKTORER SOM: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SKYLD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GODKENDELSE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NÅR MAN TRÆNER OG SPISER NOGE USUNDT</a:t>
            </a:r>
          </a:p>
        </p:txBody>
      </p:sp>
    </p:spTree>
    <p:extLst>
      <p:ext uri="{BB962C8B-B14F-4D97-AF65-F5344CB8AC3E}">
        <p14:creationId xmlns:p14="http://schemas.microsoft.com/office/powerpoint/2010/main" val="167008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2E1FD-3B8F-2689-59E1-826CE2668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163973-3F33-4235-C67A-656595D7BFD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7DCD6-F37D-754E-D8AB-B500A316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IDENTIFICATION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48A315-D465-88D2-83B5-89656C875143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051CC-C7B0-AC8F-2E63-C30B8A392AB6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88EE0D-A85A-6E56-0ED8-C97C493ED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MENINGFULD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BEVIDST ACCEPTERE OPGAVEN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LÆSE TIL EKSAMEN FORDI DET VIGTIGT</a:t>
            </a:r>
          </a:p>
        </p:txBody>
      </p:sp>
    </p:spTree>
    <p:extLst>
      <p:ext uri="{BB962C8B-B14F-4D97-AF65-F5344CB8AC3E}">
        <p14:creationId xmlns:p14="http://schemas.microsoft.com/office/powerpoint/2010/main" val="36001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MOTIVATION</vt:lpstr>
      <vt:lpstr>SELF-DETERMINATION THEORY</vt:lpstr>
      <vt:lpstr>AUTONOMI</vt:lpstr>
      <vt:lpstr>KOMPETENCE</vt:lpstr>
      <vt:lpstr>RELATIONEL TILKNYTNING</vt:lpstr>
      <vt:lpstr>AMOTIVATION</vt:lpstr>
      <vt:lpstr>EXTERNAL REGULATION</vt:lpstr>
      <vt:lpstr>INTROJECTION</vt:lpstr>
      <vt:lpstr>IDENTIFICATION</vt:lpstr>
      <vt:lpstr>INTEGRATION</vt:lpstr>
      <vt:lpstr>INTRINSIC MOTIVATION</vt:lpstr>
      <vt:lpstr>RYAN OG DECI | GEE</vt:lpstr>
      <vt:lpstr>SEMESTER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11</cp:revision>
  <dcterms:created xsi:type="dcterms:W3CDTF">2025-01-20T10:08:25Z</dcterms:created>
  <dcterms:modified xsi:type="dcterms:W3CDTF">2025-01-20T13:06:13Z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