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5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PERSUASIVE DESIGN MODEL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BJ FOGG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MODEL AF 3 FAKTORER: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MOTIVATION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TRIGGERS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BRUGBAR, I ANALYSE OG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OPFØRSEL SKIFT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39834-C56B-1346-69F4-A47C029C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223D96-398C-A76D-87F0-A683BD347E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15FB-B802-F596-BF5B-BA463F8E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MOTIVATION/TRIGGER/ABILITY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1BD8-AB17-9244-875C-4942012C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VÆRE MOTIVERET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HAVE MULIGHEDEN FOR AT UDFØRE OPGAVEN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TRIGGERET TIL AT UDFØRE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CA6D5-3365-DCA0-8961-05DFC72049A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FBM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1527-E32B-B62A-7989-076D5E02DDAA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9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D09B-5710-22EF-4A57-3AFEA398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D33F82-5E8F-0A85-FA12-FB90BACD2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2864-483E-5E64-1C42-1805D508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08B92-7867-0136-6293-953FD5E8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43491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EXPECTATION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FRYGT, HÅB, STOLTHED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PC COMPONENT IKKE PASSER ELLER PC IKKE TÆNDER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6A433C-C19B-8CCE-A468-04602554A14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B7DFA-79EE-204C-F8B7-1E671826B302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F086E25-89B8-9CE9-F584-629705D8C7D1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2A2EC-6AEB-F0E5-98A3-03937007683D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C8C06-62B3-84F8-93B3-50D71C4F3D83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3FE691-366B-1504-F062-D3A42ECFA66F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098F5A-F213-8EFF-7195-A548EA2EE1A0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4E080-05D7-8E53-260C-0D05A149D1FE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HIGH MOTIVATION</a:t>
            </a:r>
            <a:endParaRPr lang="en-DK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0FB8B-4A9F-FAFB-D02A-2A0ED5C4940E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B016-A589-8FEB-A8AC-8889C91AEE37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6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920DC-F7D9-472F-0B8B-BDC389D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A281DC-4190-0F29-9BAA-2A26EA56FE1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85B1F-9D10-AD0F-85A9-E471FEB80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ABILITY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5DA5E-8A98-6E24-DC84-2F56C0F8F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880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SIMPLICITY FACTOR: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PENGE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FYSISK ANSTRENGELSE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 DIGITAL PRODUCT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86DE88-439B-B77C-0C5C-AD7AA11238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725A5-ED95-D194-0D71-765FEE7D688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1988445-3B04-6683-B39A-B32C57F79EE7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148C4F-6EE0-9775-E88C-350AEE0BCF3C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5C787-3F5D-445F-A6A3-C7FB0F9C4636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BE961A-6F99-2904-4549-A5C8E7E29145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6CE401-49A3-F130-CF91-7C62070AF0D8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HIGH ABILITY</a:t>
            </a:r>
            <a:endParaRPr lang="en-DK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C5AE3-2872-4CEE-B16C-C6FF28D54871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EF5BD-CEB9-5690-025C-F32ADFEC9D58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7AB39-5C43-667A-EDC3-FF2661BBEB3A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D49EB-AFE9-3212-E1EB-6AA78265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77CE13-4CC7-6773-45EF-439296DDF28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E005D-984A-8B4B-2F6C-3BA4F41C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TRIGGER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37085-E7F8-66E4-BAD6-A0CB96488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880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EVNE MANGEL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HØJ MOTIVATION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7E6267-6632-C101-0555-0EB7E4B2EFE7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3DA8E-3A2F-DE6C-3EAC-6B50CAD79A8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B65D54C-60B5-DA8D-E426-511E4C78CA9F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D2EB6-A379-F825-5F52-E04EF4291124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269B0-1C60-37C5-745A-0C74B7C06466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9EFC01-E9C9-DA5D-11F3-36AE65A0FDFF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4C12EB-DF20-C94A-5F64-AB37F3C4EB41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3ED6D-C896-BCA7-C230-7AEF28418143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B5275-69AF-B953-E5E7-1E73DD073256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3F465-8548-EECE-FCB4-5FCC7D93234D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AF067-CFEA-154A-10E7-1AFAD6DD53B3}"/>
              </a:ext>
            </a:extLst>
          </p:cNvPr>
          <p:cNvSpPr txBox="1"/>
          <p:nvPr/>
        </p:nvSpPr>
        <p:spPr>
          <a:xfrm>
            <a:off x="10252349" y="349329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BJ FOGG | VLAEV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 GENNEM NUDGING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MOTIVERE BRUGERE GENNEM NUDGING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INCLUDERE NUDGING I FOGG MODEL</a:t>
            </a: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PERSUASIVE DESIGN MODEL</vt:lpstr>
      <vt:lpstr>DEFINITION</vt:lpstr>
      <vt:lpstr>MOTIVATION/TRIGGER/ABILITY</vt:lpstr>
      <vt:lpstr>MOTIVATION</vt:lpstr>
      <vt:lpstr>ABILITY</vt:lpstr>
      <vt:lpstr>TRIGGER</vt:lpstr>
      <vt:lpstr>BJ FOGG | VLAEV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15</cp:revision>
  <dcterms:created xsi:type="dcterms:W3CDTF">2025-01-20T10:08:25Z</dcterms:created>
  <dcterms:modified xsi:type="dcterms:W3CDTF">2025-01-20T14:57:03Z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