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67" r:id="rId7"/>
    <p:sldId id="269" r:id="rId8"/>
    <p:sldId id="270" r:id="rId9"/>
    <p:sldId id="271" r:id="rId10"/>
    <p:sldId id="263" r:id="rId11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7170DF9-623A-4B99-AE44-849FEF5044B3}" v="14" dt="2025-01-20T10:57:30.72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486FC-A4A1-4B60-DA7D-1C2A7E5A1B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583A28-3CEA-DE6E-5827-687803E627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7CC390-E608-2EBA-6893-83914B011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31B7A-3D04-4105-84CB-D83B18A8B729}" type="datetimeFigureOut">
              <a:rPr lang="en-DK" smtClean="0"/>
              <a:t>22/01/2025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1C9889-6422-2019-6A15-2BB76BC9D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FA098-AE0F-1BE7-4B6E-56BB71899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18327-96E5-48FA-ADCB-C947624CC6DB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609037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DBBA1-E917-0BF9-9A0A-DEBDD7AC0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955C3C-1A33-EE06-A7F5-DEE14566F0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954FBB-0E4D-EB75-3890-6FBE2BD11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31B7A-3D04-4105-84CB-D83B18A8B729}" type="datetimeFigureOut">
              <a:rPr lang="en-DK" smtClean="0"/>
              <a:t>22/01/2025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E48227-E232-6E06-2C1A-405848A5A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A5A701-C724-BDC7-27EA-F55477002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18327-96E5-48FA-ADCB-C947624CC6DB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877982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D14905-3B42-B1F0-64A0-4EFE891F6E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8EAC4-F806-FA1D-6FFC-92CD4E13FE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762C0F-66E5-C653-FED6-5C6B356B5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31B7A-3D04-4105-84CB-D83B18A8B729}" type="datetimeFigureOut">
              <a:rPr lang="en-DK" smtClean="0"/>
              <a:t>22/01/2025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F43380-CCB5-9C18-FC1A-B74197EB2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6138B7-FC7F-A877-B7D5-606B248D3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18327-96E5-48FA-ADCB-C947624CC6DB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334028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257A5-E1C2-E0E0-0ECF-649E8A09B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167763-0697-D14E-427C-2FA10B2277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71FC8A-58E8-8A7E-082E-6119027D7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31B7A-3D04-4105-84CB-D83B18A8B729}" type="datetimeFigureOut">
              <a:rPr lang="en-DK" smtClean="0"/>
              <a:t>22/01/2025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5A220-7204-4550-9973-F545899E7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0FF6EB-62B4-D47F-3FE7-42261BD63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18327-96E5-48FA-ADCB-C947624CC6DB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181607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BA11A-A151-2F5C-7340-E5387E180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05855-35F6-D856-902A-8695EC37DF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F85F08-C51A-1F59-5F5A-606D53A29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31B7A-3D04-4105-84CB-D83B18A8B729}" type="datetimeFigureOut">
              <a:rPr lang="en-DK" smtClean="0"/>
              <a:t>22/01/2025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8EB854-3152-70B0-4EB0-9AEAB01DF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B9F524-6453-0901-64E1-84C9EE87B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18327-96E5-48FA-ADCB-C947624CC6DB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577051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AEDD1-6DA8-B63A-4CAF-87420A4F0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25A75C-676E-6EBB-7A11-791D89B91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854E88-2AE9-529C-BAB4-405F772FA0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1E03F2-3CE4-D24F-DA1D-F450FE244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31B7A-3D04-4105-84CB-D83B18A8B729}" type="datetimeFigureOut">
              <a:rPr lang="en-DK" smtClean="0"/>
              <a:t>22/01/2025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940FDE-8468-877A-FB9F-57FA1CE94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709CB2-E395-2B24-E7B2-EAE51921D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18327-96E5-48FA-ADCB-C947624CC6DB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7994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6DA36-DFA4-AF78-87FF-5FD39E53A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1E83C3-4FF8-5131-2D21-696ED5D80E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3FBE5C-8788-F3E7-BD62-F772D7C0BC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828EAB-08A8-7486-7DD2-147614C084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5360A3-4CBD-BF02-F7F4-A9D40A0D54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290527-F414-C254-CDA7-D0C296732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31B7A-3D04-4105-84CB-D83B18A8B729}" type="datetimeFigureOut">
              <a:rPr lang="en-DK" smtClean="0"/>
              <a:t>22/01/2025</a:t>
            </a:fld>
            <a:endParaRPr lang="en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24A909-52D1-54F8-6AB5-0D8B92E73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6CEA50-F25A-5722-0711-ED394EC80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18327-96E5-48FA-ADCB-C947624CC6DB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633810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D7AAC-4288-5FFC-4283-A2D8B9944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8BC0F8-FD3D-7764-EAE7-3CCBA946F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31B7A-3D04-4105-84CB-D83B18A8B729}" type="datetimeFigureOut">
              <a:rPr lang="en-DK" smtClean="0"/>
              <a:t>22/01/2025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ACF5F1-BA40-EB0A-E0FA-9866007BE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EFB0ED-7AB9-156E-2B61-966FA44C2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18327-96E5-48FA-ADCB-C947624CC6DB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878088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E9D23F-7B6B-5545-569B-FF4F336A5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31B7A-3D04-4105-84CB-D83B18A8B729}" type="datetimeFigureOut">
              <a:rPr lang="en-DK" smtClean="0"/>
              <a:t>22/01/2025</a:t>
            </a:fld>
            <a:endParaRPr lang="en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4ED3A0-1694-AB2A-2E01-5E665444F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C7086D-ACC1-F17E-ED62-C115028A6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18327-96E5-48FA-ADCB-C947624CC6DB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749754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076E5-1778-2422-0657-BC4C08A7B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20887-F7EA-CE47-431A-B93140174D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5027A1-B43A-9196-A0D3-A8E0A97FD4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20EAA3-DA76-12A5-55B3-38ED1C124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31B7A-3D04-4105-84CB-D83B18A8B729}" type="datetimeFigureOut">
              <a:rPr lang="en-DK" smtClean="0"/>
              <a:t>22/01/2025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03403A-BA5B-88C4-B75E-9319CE167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EA8A19-5A04-BC6E-C86F-C21AAED48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18327-96E5-48FA-ADCB-C947624CC6DB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69693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D2B00-51D9-B132-E485-8F39E5645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8B74E5-87EA-B700-70C9-E8EF44BEE8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C900D6-95D2-A845-683E-B860BE0AD7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A27797-EDBF-7080-22DF-B6892E35E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31B7A-3D04-4105-84CB-D83B18A8B729}" type="datetimeFigureOut">
              <a:rPr lang="en-DK" smtClean="0"/>
              <a:t>22/01/2025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B5E0C8-B20F-5849-0C1C-CB75EBF3D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2AE0C6-6DB9-1633-7380-A02C12139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18327-96E5-48FA-ADCB-C947624CC6DB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407820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44E55-BC46-9B42-B524-D1815CFA3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EA5313-273B-1CD0-D0C2-23983DD31F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E7C071-ABD2-9DF7-8871-FB8510DBAA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F631B7A-3D04-4105-84CB-D83B18A8B729}" type="datetimeFigureOut">
              <a:rPr lang="en-DK" smtClean="0"/>
              <a:t>22/01/2025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81CAE7-2023-0E15-7638-6D36BA3FCC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2BE0D2-33B8-2BDA-2850-7F5B71DC68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FF18327-96E5-48FA-ADCB-C947624CC6DB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62211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16018-E737-52DD-37FD-29686A4260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3895" y="1600200"/>
            <a:ext cx="4278468" cy="318707"/>
          </a:xfrm>
        </p:spPr>
        <p:txBody>
          <a:bodyPr>
            <a:normAutofit fontScale="90000"/>
          </a:bodyPr>
          <a:lstStyle/>
          <a:p>
            <a:pPr algn="l"/>
            <a:r>
              <a:rPr lang="en-US" sz="1800" dirty="0">
                <a:solidFill>
                  <a:schemeClr val="bg1"/>
                </a:solidFill>
              </a:rPr>
              <a:t>LÆRINGSTYPER</a:t>
            </a:r>
            <a:endParaRPr lang="en-DK" dirty="0">
              <a:solidFill>
                <a:schemeClr val="bg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1CDDA32-597F-4A33-C245-12344E1D179E}"/>
              </a:ext>
            </a:extLst>
          </p:cNvPr>
          <p:cNvSpPr txBox="1">
            <a:spLocks/>
          </p:cNvSpPr>
          <p:nvPr/>
        </p:nvSpPr>
        <p:spPr>
          <a:xfrm>
            <a:off x="893894" y="496429"/>
            <a:ext cx="3382541" cy="110377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br>
              <a:rPr lang="en-DK" sz="180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nb-NO" sz="3600" b="1" dirty="0">
                <a:solidFill>
                  <a:schemeClr val="bg1"/>
                </a:solidFill>
                <a:latin typeface="Calibri" panose="020F0502020204030204" pitchFamily="34" charset="0"/>
              </a:rPr>
              <a:t>Illeris</a:t>
            </a:r>
            <a:endParaRPr lang="en-DK" sz="3600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6A4B79-65D9-8815-0229-155F09348C6C}"/>
              </a:ext>
            </a:extLst>
          </p:cNvPr>
          <p:cNvSpPr/>
          <p:nvPr/>
        </p:nvSpPr>
        <p:spPr>
          <a:xfrm>
            <a:off x="1024219" y="1918907"/>
            <a:ext cx="1220217" cy="565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742715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B995EA3-3BCE-A714-0728-24485797C1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FC3D0AB-AB07-EDE2-BBFF-4CF13C5FB5D8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1EF0D3-1B79-4363-09B7-B3E2E676D8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1343" y="2364221"/>
            <a:ext cx="4278468" cy="318707"/>
          </a:xfrm>
        </p:spPr>
        <p:txBody>
          <a:bodyPr>
            <a:normAutofit fontScale="90000"/>
          </a:bodyPr>
          <a:lstStyle/>
          <a:p>
            <a:pPr algn="r"/>
            <a:r>
              <a:rPr lang="en-US" sz="1800" dirty="0">
                <a:solidFill>
                  <a:schemeClr val="bg1"/>
                </a:solidFill>
              </a:rPr>
              <a:t>DEFINITION</a:t>
            </a:r>
            <a:endParaRPr lang="en-DK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41045C-0E79-8572-1B46-31EA2E9608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3894" y="3629910"/>
            <a:ext cx="4635917" cy="2615442"/>
          </a:xfrm>
        </p:spPr>
        <p:txBody>
          <a:bodyPr>
            <a:normAutofit fontScale="92500"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bg1"/>
                </a:solidFill>
              </a:rPr>
              <a:t>UNDERVISNING != LÆRING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bg1"/>
                </a:solidFill>
              </a:rPr>
              <a:t>LÆRING UDEN FOR SKOLEN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bg1"/>
                </a:solidFill>
              </a:rPr>
              <a:t>HVAD ER LÆRING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bg1"/>
                </a:solidFill>
              </a:rPr>
              <a:t>SIGNAL LÆRING / KLASSISK BETINGNING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bg1"/>
                </a:solidFill>
              </a:rPr>
              <a:t>INSTUMENTEL ELLER OPERANT BETINGNING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5053C66-75B8-54A1-D608-A8C3A5AF4F6C}"/>
              </a:ext>
            </a:extLst>
          </p:cNvPr>
          <p:cNvSpPr txBox="1">
            <a:spLocks/>
          </p:cNvSpPr>
          <p:nvPr/>
        </p:nvSpPr>
        <p:spPr>
          <a:xfrm>
            <a:off x="2052873" y="1260450"/>
            <a:ext cx="3476938" cy="110377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br>
              <a:rPr lang="en-DK" sz="180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nb-NO" sz="3600" b="1" dirty="0">
                <a:solidFill>
                  <a:schemeClr val="bg1"/>
                </a:solidFill>
                <a:latin typeface="Calibri" panose="020F0502020204030204" pitchFamily="34" charset="0"/>
              </a:rPr>
              <a:t>LÆRING</a:t>
            </a:r>
            <a:endParaRPr lang="en-DK" sz="3600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4C8F040-AFB2-D865-0E97-F1D1C46EB4EE}"/>
              </a:ext>
            </a:extLst>
          </p:cNvPr>
          <p:cNvSpPr/>
          <p:nvPr/>
        </p:nvSpPr>
        <p:spPr>
          <a:xfrm>
            <a:off x="4207163" y="2711201"/>
            <a:ext cx="1220217" cy="565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777793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1C39834-C56B-1346-69F4-A47C029CB2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2223D96-398C-A76D-87F0-A683BD347EC6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AA15FB-B802-F596-BF5B-BA463F8EE0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1343" y="2364221"/>
            <a:ext cx="4278468" cy="318707"/>
          </a:xfrm>
        </p:spPr>
        <p:txBody>
          <a:bodyPr>
            <a:normAutofit fontScale="90000"/>
          </a:bodyPr>
          <a:lstStyle/>
          <a:p>
            <a:pPr algn="r"/>
            <a:r>
              <a:rPr lang="en-US" sz="1800" dirty="0">
                <a:solidFill>
                  <a:schemeClr val="bg1"/>
                </a:solidFill>
              </a:rPr>
              <a:t>KUMULATIV LÆRING</a:t>
            </a:r>
            <a:endParaRPr lang="en-DK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D91BD8-AB17-9244-875C-4942012C33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3894" y="3629910"/>
            <a:ext cx="4635917" cy="2615442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bg1"/>
                </a:solidFill>
              </a:rPr>
              <a:t>NY LÆRING UDE AF KONTEKST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bg1"/>
                </a:solidFill>
              </a:rPr>
              <a:t>INTRODUKTION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AECA6D5-3365-DCA0-8961-05DFC72049A6}"/>
              </a:ext>
            </a:extLst>
          </p:cNvPr>
          <p:cNvSpPr txBox="1">
            <a:spLocks/>
          </p:cNvSpPr>
          <p:nvPr/>
        </p:nvSpPr>
        <p:spPr>
          <a:xfrm>
            <a:off x="2052873" y="1260450"/>
            <a:ext cx="3476938" cy="110377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br>
              <a:rPr lang="en-DK" sz="180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nb-NO" sz="3600" b="1" dirty="0">
                <a:solidFill>
                  <a:schemeClr val="bg1"/>
                </a:solidFill>
                <a:latin typeface="Calibri" panose="020F0502020204030204" pitchFamily="34" charset="0"/>
              </a:rPr>
              <a:t>ILLERIS FIRE LÆRINGSTYPER</a:t>
            </a:r>
            <a:endParaRPr lang="en-DK" sz="3600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501527-E32B-B62A-7989-076D5E02DDAA}"/>
              </a:ext>
            </a:extLst>
          </p:cNvPr>
          <p:cNvSpPr/>
          <p:nvPr/>
        </p:nvSpPr>
        <p:spPr>
          <a:xfrm>
            <a:off x="4207163" y="2711201"/>
            <a:ext cx="1220217" cy="565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14B0D2D-BAEA-B70D-30CA-7B44A7D486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7651" y="2223326"/>
            <a:ext cx="5052661" cy="2087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973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43C74B4-C17B-D634-7D8E-A5706176E3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C4B975D-8A60-9D0A-CA27-431FD3B9AA89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18017F-AB96-D543-ABC5-19A8229A98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1343" y="2364221"/>
            <a:ext cx="4278468" cy="318707"/>
          </a:xfrm>
        </p:spPr>
        <p:txBody>
          <a:bodyPr>
            <a:normAutofit fontScale="90000"/>
          </a:bodyPr>
          <a:lstStyle/>
          <a:p>
            <a:pPr algn="r"/>
            <a:r>
              <a:rPr lang="en-US" sz="1800">
                <a:solidFill>
                  <a:schemeClr val="bg1"/>
                </a:solidFill>
              </a:rPr>
              <a:t>ASSIMALATIV </a:t>
            </a:r>
            <a:r>
              <a:rPr lang="en-US" sz="1800" dirty="0">
                <a:solidFill>
                  <a:schemeClr val="bg1"/>
                </a:solidFill>
              </a:rPr>
              <a:t>LÆRING</a:t>
            </a:r>
            <a:endParaRPr lang="en-DK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C5555D-F682-55DB-BDD8-6DFB717E6A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3894" y="3629910"/>
            <a:ext cx="4635917" cy="2615442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bg1"/>
                </a:solidFill>
              </a:rPr>
              <a:t>TILFØJENDE LÆRING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bg1"/>
                </a:solidFill>
              </a:rPr>
              <a:t>NYE COMPONENTER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bg1"/>
                </a:solidFill>
              </a:rPr>
              <a:t>NYE VIDERE LÆRING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01B604E-E591-AC98-0675-8FA34C891B99}"/>
              </a:ext>
            </a:extLst>
          </p:cNvPr>
          <p:cNvSpPr txBox="1">
            <a:spLocks/>
          </p:cNvSpPr>
          <p:nvPr/>
        </p:nvSpPr>
        <p:spPr>
          <a:xfrm>
            <a:off x="2052873" y="1260450"/>
            <a:ext cx="3476938" cy="110377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br>
              <a:rPr lang="en-DK" sz="180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nb-NO" sz="3600" b="1" dirty="0">
                <a:solidFill>
                  <a:schemeClr val="bg1"/>
                </a:solidFill>
                <a:latin typeface="Calibri" panose="020F0502020204030204" pitchFamily="34" charset="0"/>
              </a:rPr>
              <a:t>ILLERIS FIRE LÆRINGSTYPER</a:t>
            </a:r>
            <a:endParaRPr lang="en-DK" sz="3600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7A456C3-6DBC-FAB9-760B-2798B9E9B291}"/>
              </a:ext>
            </a:extLst>
          </p:cNvPr>
          <p:cNvSpPr/>
          <p:nvPr/>
        </p:nvSpPr>
        <p:spPr>
          <a:xfrm>
            <a:off x="4207163" y="2711201"/>
            <a:ext cx="1220217" cy="565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4D53B7A-ADE6-05A2-9090-4DB3C1855F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1784" y="2109856"/>
            <a:ext cx="5775712" cy="2638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234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9785202-D139-72A8-85B7-5DCB82CAC7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DEF5EA3-06C7-3BA7-8BF2-2AD002F6D98D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874AA0-7867-B904-9C6E-AECC72B09C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1343" y="2364221"/>
            <a:ext cx="4278468" cy="318707"/>
          </a:xfrm>
        </p:spPr>
        <p:txBody>
          <a:bodyPr>
            <a:normAutofit fontScale="90000"/>
          </a:bodyPr>
          <a:lstStyle/>
          <a:p>
            <a:pPr algn="r"/>
            <a:r>
              <a:rPr lang="en-US" sz="1800" dirty="0">
                <a:solidFill>
                  <a:schemeClr val="bg1"/>
                </a:solidFill>
              </a:rPr>
              <a:t>AKKOMONDATIV LÆRING</a:t>
            </a:r>
            <a:endParaRPr lang="en-DK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0B1CBA-FE9A-0AFF-597D-BD4FDD78A2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3894" y="3629910"/>
            <a:ext cx="4635917" cy="2615442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bg1"/>
                </a:solidFill>
              </a:rPr>
              <a:t>OMSTRUKTURERING AF VIDEN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bg1"/>
                </a:solidFill>
              </a:rPr>
              <a:t>BEDRE FORSTÅELSE FOR COMPONENTER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bg1"/>
                </a:solidFill>
              </a:rPr>
              <a:t>ADVANCERET LÆRING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B22774A-98B4-4D44-F9CD-75C5DFDDF1EB}"/>
              </a:ext>
            </a:extLst>
          </p:cNvPr>
          <p:cNvSpPr txBox="1">
            <a:spLocks/>
          </p:cNvSpPr>
          <p:nvPr/>
        </p:nvSpPr>
        <p:spPr>
          <a:xfrm>
            <a:off x="2052873" y="1260450"/>
            <a:ext cx="3476938" cy="110377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br>
              <a:rPr lang="en-DK" sz="180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nb-NO" sz="3600" b="1" dirty="0">
                <a:solidFill>
                  <a:schemeClr val="bg1"/>
                </a:solidFill>
                <a:latin typeface="Calibri" panose="020F0502020204030204" pitchFamily="34" charset="0"/>
              </a:rPr>
              <a:t>ILLERIS FIRE LÆRINGSTYPER</a:t>
            </a:r>
            <a:endParaRPr lang="en-DK" sz="3600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B3F0E2B-DD53-A47E-F289-3E98238FAD13}"/>
              </a:ext>
            </a:extLst>
          </p:cNvPr>
          <p:cNvSpPr/>
          <p:nvPr/>
        </p:nvSpPr>
        <p:spPr>
          <a:xfrm>
            <a:off x="4207163" y="2711201"/>
            <a:ext cx="1220217" cy="565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288238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5FA1C4F-32DB-190F-2ED6-B273AFE2C3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018378A-653C-01FF-CCDA-F5BCE3FF0A57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56A365-404A-2E27-21C7-5B42B41CCB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1343" y="2364221"/>
            <a:ext cx="4278468" cy="318707"/>
          </a:xfrm>
        </p:spPr>
        <p:txBody>
          <a:bodyPr>
            <a:normAutofit fontScale="90000"/>
          </a:bodyPr>
          <a:lstStyle/>
          <a:p>
            <a:pPr algn="r"/>
            <a:r>
              <a:rPr lang="en-US" sz="1800" dirty="0">
                <a:solidFill>
                  <a:schemeClr val="bg1"/>
                </a:solidFill>
              </a:rPr>
              <a:t>TRANSFORMATIV LÆRING</a:t>
            </a:r>
            <a:endParaRPr lang="en-DK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93108D-F99E-A8C5-D44F-4A78B26712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3894" y="3629910"/>
            <a:ext cx="4635917" cy="2615442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bg1"/>
                </a:solidFill>
              </a:rPr>
              <a:t>ALT TIDLIGERE INFORMATION SKAL LAVES OM PÅ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bg1"/>
                </a:solidFill>
              </a:rPr>
              <a:t>LÆRE NOGET FOR BUNDEN AF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C8F905C-2F25-29BE-9779-C89EFB473630}"/>
              </a:ext>
            </a:extLst>
          </p:cNvPr>
          <p:cNvSpPr txBox="1">
            <a:spLocks/>
          </p:cNvSpPr>
          <p:nvPr/>
        </p:nvSpPr>
        <p:spPr>
          <a:xfrm>
            <a:off x="2052873" y="1260450"/>
            <a:ext cx="3476938" cy="110377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br>
              <a:rPr lang="en-DK" sz="180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nb-NO" sz="3600" b="1" dirty="0">
                <a:solidFill>
                  <a:schemeClr val="bg1"/>
                </a:solidFill>
                <a:latin typeface="Calibri" panose="020F0502020204030204" pitchFamily="34" charset="0"/>
              </a:rPr>
              <a:t>ILLERIS FIRE LÆRINGSTYPER</a:t>
            </a:r>
            <a:endParaRPr lang="en-DK" sz="3600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8A880E-6051-6677-8F1F-48EC2E43D060}"/>
              </a:ext>
            </a:extLst>
          </p:cNvPr>
          <p:cNvSpPr/>
          <p:nvPr/>
        </p:nvSpPr>
        <p:spPr>
          <a:xfrm>
            <a:off x="4207163" y="2711201"/>
            <a:ext cx="1220217" cy="565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80086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CC1CF3C-47C8-D814-D09E-7B45B3CB12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095F508-BA37-70B2-70DB-D444E2921F5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>
              <a:alpha val="63922"/>
            </a:srgb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F33851-8D81-C748-0456-CBA89C0E4F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50438" y="1614432"/>
            <a:ext cx="4278468" cy="318707"/>
          </a:xfrm>
        </p:spPr>
        <p:txBody>
          <a:bodyPr>
            <a:normAutofit fontScale="90000"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ILLERIS | DREYFUS OG DREYFUS</a:t>
            </a:r>
            <a:endParaRPr lang="en-DK" dirty="0">
              <a:solidFill>
                <a:schemeClr val="bg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DDEF6E9-3C51-A1D6-F5D1-0C861202AF3D}"/>
              </a:ext>
            </a:extLst>
          </p:cNvPr>
          <p:cNvSpPr txBox="1">
            <a:spLocks/>
          </p:cNvSpPr>
          <p:nvPr/>
        </p:nvSpPr>
        <p:spPr>
          <a:xfrm>
            <a:off x="4207163" y="398287"/>
            <a:ext cx="3765019" cy="110377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DK" sz="180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nb-NO" sz="3600" b="1" dirty="0">
                <a:solidFill>
                  <a:schemeClr val="bg1"/>
                </a:solidFill>
                <a:latin typeface="Calibri" panose="020F0502020204030204" pitchFamily="34" charset="0"/>
              </a:rPr>
              <a:t>PERSPEKTIVERING</a:t>
            </a:r>
            <a:endParaRPr lang="en-DK" sz="3600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6DF90B4-70F1-7D35-067A-40C001E46DA4}"/>
              </a:ext>
            </a:extLst>
          </p:cNvPr>
          <p:cNvSpPr/>
          <p:nvPr/>
        </p:nvSpPr>
        <p:spPr>
          <a:xfrm>
            <a:off x="5479563" y="1988967"/>
            <a:ext cx="1220217" cy="565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361AB22A-5BF4-02CD-D0A6-47065B749B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23951" y="3186055"/>
            <a:ext cx="7731440" cy="2306655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LÆRINGS PROCESS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5-STADIEMODELLEN FRA NOVICE TIL EKSPERT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SAMMENHÆNG MELLEM 5-STADIEMODELLEN OG ILLERIS’ LÆRINGSTYPER</a:t>
            </a:r>
            <a:endParaRPr lang="en-DK" sz="2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13777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ead18b1-ae6e-4712-84ad-8a48a0d74569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F52B55C75B18A347B322D95909DDA757" ma:contentTypeVersion="9" ma:contentTypeDescription="Opret et nyt dokument." ma:contentTypeScope="" ma:versionID="0aa01508069c5961a2c7a4b2c2c0afd8">
  <xsd:schema xmlns:xsd="http://www.w3.org/2001/XMLSchema" xmlns:xs="http://www.w3.org/2001/XMLSchema" xmlns:p="http://schemas.microsoft.com/office/2006/metadata/properties" xmlns:ns3="bead18b1-ae6e-4712-84ad-8a48a0d74569" xmlns:ns4="a97cf567-e3a0-40c4-b740-75b11bfba5f7" targetNamespace="http://schemas.microsoft.com/office/2006/metadata/properties" ma:root="true" ma:fieldsID="eafd56a872e7b48393f404087313795d" ns3:_="" ns4:_="">
    <xsd:import namespace="bead18b1-ae6e-4712-84ad-8a48a0d74569"/>
    <xsd:import namespace="a97cf567-e3a0-40c4-b740-75b11bfba5f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MediaServiceSearchPropertie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ead18b1-ae6e-4712-84ad-8a48a0d7456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_activity" ma:index="12" nillable="true" ma:displayName="_activity" ma:hidden="true" ma:internalName="_activity">
      <xsd:simpleType>
        <xsd:restriction base="dms:Note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97cf567-e3a0-40c4-b740-75b11bfba5f7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Delt med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Delt med detaljer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Hashværdi for deling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dhol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34A2112-1BBF-481D-9219-1650866657C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96DC1FA-2665-4506-85A6-AF1E0577FA24}">
  <ds:schemaRefs>
    <ds:schemaRef ds:uri="http://purl.org/dc/elements/1.1/"/>
    <ds:schemaRef ds:uri="http://purl.org/dc/dcmitype/"/>
    <ds:schemaRef ds:uri="http://schemas.microsoft.com/office/2006/metadata/properties"/>
    <ds:schemaRef ds:uri="http://schemas.microsoft.com/office/infopath/2007/PartnerControls"/>
    <ds:schemaRef ds:uri="bead18b1-ae6e-4712-84ad-8a48a0d74569"/>
    <ds:schemaRef ds:uri="http://schemas.microsoft.com/office/2006/documentManagement/types"/>
    <ds:schemaRef ds:uri="a97cf567-e3a0-40c4-b740-75b11bfba5f7"/>
    <ds:schemaRef ds:uri="http://schemas.openxmlformats.org/package/2006/metadata/core-properties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43C3ABC7-5AA1-4D5E-814F-FF4096D74A3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ead18b1-ae6e-4712-84ad-8a48a0d74569"/>
    <ds:schemaRef ds:uri="a97cf567-e3a0-40c4-b740-75b11bfba5f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369</TotalTime>
  <Words>104</Words>
  <Application>Microsoft Office PowerPoint</Application>
  <PresentationFormat>Widescreen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Calibri</vt:lpstr>
      <vt:lpstr>Office Theme</vt:lpstr>
      <vt:lpstr>LÆRINGSTYPER</vt:lpstr>
      <vt:lpstr>DEFINITION</vt:lpstr>
      <vt:lpstr>KUMULATIV LÆRING</vt:lpstr>
      <vt:lpstr>ASSIMALATIV LÆRING</vt:lpstr>
      <vt:lpstr>AKKOMONDATIV LÆRING</vt:lpstr>
      <vt:lpstr>TRANSFORMATIV LÆRING</vt:lpstr>
      <vt:lpstr>ILLERIS | DREYFUS OG DREYFUS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Oleg Sechovcov</dc:creator>
  <cp:lastModifiedBy>Oleg Sechovcov</cp:lastModifiedBy>
  <cp:revision>22</cp:revision>
  <dcterms:created xsi:type="dcterms:W3CDTF">2025-01-20T10:08:25Z</dcterms:created>
  <dcterms:modified xsi:type="dcterms:W3CDTF">2025-01-22T13:04:35Z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0x010100F52B55C75B18A347B322D95909DDA757</vt:lpwstr>
  </property>
</Properties>
</file>