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65" r:id="rId8"/>
    <p:sldId id="266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B6C51-983D-4F95-B47A-DA7AE3AD1C7D}" type="doc">
      <dgm:prSet loTypeId="urn:microsoft.com/office/officeart/2005/8/layout/radial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DK"/>
        </a:p>
      </dgm:t>
    </dgm:pt>
    <dgm:pt modelId="{FD31A5B4-5F85-4DEF-B433-A08049123095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LÆRINGS CYKLUS</a:t>
          </a:r>
          <a:endParaRPr lang="en-DK" dirty="0">
            <a:solidFill>
              <a:schemeClr val="bg1"/>
            </a:solidFill>
          </a:endParaRPr>
        </a:p>
      </dgm:t>
    </dgm:pt>
    <dgm:pt modelId="{4C252E0D-4700-42CF-944F-D9FEBE35BDEF}" type="parTrans" cxnId="{4F15B80D-77A7-415A-A224-E122A4ED7D8E}">
      <dgm:prSet/>
      <dgm:spPr/>
      <dgm:t>
        <a:bodyPr/>
        <a:lstStyle/>
        <a:p>
          <a:endParaRPr lang="en-DK"/>
        </a:p>
      </dgm:t>
    </dgm:pt>
    <dgm:pt modelId="{A5B7FBE6-0C3A-47DF-8D6B-9FCAEBDE9BF4}" type="sibTrans" cxnId="{4F15B80D-77A7-415A-A224-E122A4ED7D8E}">
      <dgm:prSet/>
      <dgm:spPr/>
      <dgm:t>
        <a:bodyPr/>
        <a:lstStyle/>
        <a:p>
          <a:endParaRPr lang="en-DK"/>
        </a:p>
      </dgm:t>
    </dgm:pt>
    <dgm:pt modelId="{E0F8EAEC-6F0B-4296-8FF3-959ADF83D06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rgbClr val="00B0F0"/>
              </a:solidFill>
            </a:rPr>
            <a:t>AKTIVISTEN</a:t>
          </a:r>
          <a:endParaRPr lang="en-DK" dirty="0">
            <a:solidFill>
              <a:srgbClr val="00B0F0"/>
            </a:solidFill>
          </a:endParaRPr>
        </a:p>
      </dgm:t>
    </dgm:pt>
    <dgm:pt modelId="{0B1E371D-84E9-4E18-AEB5-1BCB2AD8BE48}" type="parTrans" cxnId="{745C4718-8661-4747-8F10-E5C508896BF8}">
      <dgm:prSet/>
      <dgm:spPr/>
      <dgm:t>
        <a:bodyPr/>
        <a:lstStyle/>
        <a:p>
          <a:endParaRPr lang="en-DK"/>
        </a:p>
      </dgm:t>
    </dgm:pt>
    <dgm:pt modelId="{E5AAD9CB-AF20-4EB7-BDAD-229B5B4EE342}" type="sibTrans" cxnId="{745C4718-8661-4747-8F10-E5C508896BF8}">
      <dgm:prSet/>
      <dgm:spPr/>
      <dgm:t>
        <a:bodyPr/>
        <a:lstStyle/>
        <a:p>
          <a:endParaRPr lang="en-DK"/>
        </a:p>
      </dgm:t>
    </dgm:pt>
    <dgm:pt modelId="{D1402A0A-CE65-4046-AC9F-C2851310A21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REFLEKTOREN</a:t>
          </a:r>
          <a:endParaRPr lang="en-DK" dirty="0">
            <a:solidFill>
              <a:schemeClr val="bg1"/>
            </a:solidFill>
          </a:endParaRPr>
        </a:p>
      </dgm:t>
    </dgm:pt>
    <dgm:pt modelId="{15A88C16-FE40-4568-A35C-2951F6B2B472}" type="parTrans" cxnId="{4D6C145A-F306-4447-AC71-22C6AF47EC6C}">
      <dgm:prSet/>
      <dgm:spPr/>
      <dgm:t>
        <a:bodyPr/>
        <a:lstStyle/>
        <a:p>
          <a:endParaRPr lang="en-DK"/>
        </a:p>
      </dgm:t>
    </dgm:pt>
    <dgm:pt modelId="{39213899-2BF4-4A51-982A-72C858E72E16}" type="sibTrans" cxnId="{4D6C145A-F306-4447-AC71-22C6AF47EC6C}">
      <dgm:prSet/>
      <dgm:spPr/>
      <dgm:t>
        <a:bodyPr/>
        <a:lstStyle/>
        <a:p>
          <a:endParaRPr lang="en-DK"/>
        </a:p>
      </dgm:t>
    </dgm:pt>
    <dgm:pt modelId="{0B73E382-48A7-45AF-8E06-580407AFB482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TEORETIKEREN</a:t>
          </a:r>
          <a:endParaRPr lang="en-DK" dirty="0">
            <a:solidFill>
              <a:schemeClr val="bg1"/>
            </a:solidFill>
          </a:endParaRPr>
        </a:p>
      </dgm:t>
    </dgm:pt>
    <dgm:pt modelId="{2B812C5E-73F7-4F25-B615-8CF79D4485D4}" type="parTrans" cxnId="{5CCE542A-6CB6-4CE0-8EEE-284B6120B12C}">
      <dgm:prSet/>
      <dgm:spPr/>
      <dgm:t>
        <a:bodyPr/>
        <a:lstStyle/>
        <a:p>
          <a:endParaRPr lang="en-DK"/>
        </a:p>
      </dgm:t>
    </dgm:pt>
    <dgm:pt modelId="{D3E95269-EAF6-4345-AE6D-6BF151691B75}" type="sibTrans" cxnId="{5CCE542A-6CB6-4CE0-8EEE-284B6120B12C}">
      <dgm:prSet/>
      <dgm:spPr/>
      <dgm:t>
        <a:bodyPr/>
        <a:lstStyle/>
        <a:p>
          <a:endParaRPr lang="en-DK"/>
        </a:p>
      </dgm:t>
    </dgm:pt>
    <dgm:pt modelId="{3333FF2B-B56A-445E-A777-19A514275B12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PRAGMATIKEREN</a:t>
          </a:r>
          <a:endParaRPr lang="en-DK" dirty="0">
            <a:solidFill>
              <a:schemeClr val="bg1"/>
            </a:solidFill>
          </a:endParaRPr>
        </a:p>
      </dgm:t>
    </dgm:pt>
    <dgm:pt modelId="{519EC482-36D7-4D66-A201-EEC023103686}" type="parTrans" cxnId="{2AB0BECB-1A81-44C8-B3EB-3B597DE43653}">
      <dgm:prSet/>
      <dgm:spPr/>
      <dgm:t>
        <a:bodyPr/>
        <a:lstStyle/>
        <a:p>
          <a:endParaRPr lang="en-DK"/>
        </a:p>
      </dgm:t>
    </dgm:pt>
    <dgm:pt modelId="{C651D854-6EC2-4541-9BBE-D42B90755C2A}" type="sibTrans" cxnId="{2AB0BECB-1A81-44C8-B3EB-3B597DE43653}">
      <dgm:prSet/>
      <dgm:spPr/>
      <dgm:t>
        <a:bodyPr/>
        <a:lstStyle/>
        <a:p>
          <a:endParaRPr lang="en-DK"/>
        </a:p>
      </dgm:t>
    </dgm:pt>
    <dgm:pt modelId="{5DE45CCD-B4A9-4C53-B4EA-991564B81F86}" type="pres">
      <dgm:prSet presAssocID="{194B6C51-983D-4F95-B47A-DA7AE3AD1C7D}" presName="composite" presStyleCnt="0">
        <dgm:presLayoutVars>
          <dgm:chMax val="1"/>
          <dgm:dir/>
          <dgm:resizeHandles val="exact"/>
        </dgm:presLayoutVars>
      </dgm:prSet>
      <dgm:spPr/>
    </dgm:pt>
    <dgm:pt modelId="{5B45D305-5BAE-4150-BA0F-8C6162CC172A}" type="pres">
      <dgm:prSet presAssocID="{194B6C51-983D-4F95-B47A-DA7AE3AD1C7D}" presName="radial" presStyleCnt="0">
        <dgm:presLayoutVars>
          <dgm:animLvl val="ctr"/>
        </dgm:presLayoutVars>
      </dgm:prSet>
      <dgm:spPr/>
    </dgm:pt>
    <dgm:pt modelId="{3B90767F-33C6-4B7A-86A4-EB43228C17C8}" type="pres">
      <dgm:prSet presAssocID="{FD31A5B4-5F85-4DEF-B433-A08049123095}" presName="centerShape" presStyleLbl="vennNode1" presStyleIdx="0" presStyleCnt="5"/>
      <dgm:spPr/>
    </dgm:pt>
    <dgm:pt modelId="{D78D2D9A-A901-4366-BAD4-0591E98039F9}" type="pres">
      <dgm:prSet presAssocID="{E0F8EAEC-6F0B-4296-8FF3-959ADF83D06F}" presName="node" presStyleLbl="vennNode1" presStyleIdx="1" presStyleCnt="5">
        <dgm:presLayoutVars>
          <dgm:bulletEnabled val="1"/>
        </dgm:presLayoutVars>
      </dgm:prSet>
      <dgm:spPr/>
    </dgm:pt>
    <dgm:pt modelId="{1876ED9D-075D-4E4B-809B-F371A7AE11EC}" type="pres">
      <dgm:prSet presAssocID="{D1402A0A-CE65-4046-AC9F-C2851310A21F}" presName="node" presStyleLbl="vennNode1" presStyleIdx="2" presStyleCnt="5">
        <dgm:presLayoutVars>
          <dgm:bulletEnabled val="1"/>
        </dgm:presLayoutVars>
      </dgm:prSet>
      <dgm:spPr/>
    </dgm:pt>
    <dgm:pt modelId="{7BBE56F2-41BE-47C0-A090-F0AA7DC79783}" type="pres">
      <dgm:prSet presAssocID="{0B73E382-48A7-45AF-8E06-580407AFB482}" presName="node" presStyleLbl="vennNode1" presStyleIdx="3" presStyleCnt="5">
        <dgm:presLayoutVars>
          <dgm:bulletEnabled val="1"/>
        </dgm:presLayoutVars>
      </dgm:prSet>
      <dgm:spPr/>
    </dgm:pt>
    <dgm:pt modelId="{E0483E38-BEEF-48D6-BCFA-57673329A7DB}" type="pres">
      <dgm:prSet presAssocID="{3333FF2B-B56A-445E-A777-19A514275B1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4F15B80D-77A7-415A-A224-E122A4ED7D8E}" srcId="{194B6C51-983D-4F95-B47A-DA7AE3AD1C7D}" destId="{FD31A5B4-5F85-4DEF-B433-A08049123095}" srcOrd="0" destOrd="0" parTransId="{4C252E0D-4700-42CF-944F-D9FEBE35BDEF}" sibTransId="{A5B7FBE6-0C3A-47DF-8D6B-9FCAEBDE9BF4}"/>
    <dgm:cxn modelId="{745C4718-8661-4747-8F10-E5C508896BF8}" srcId="{FD31A5B4-5F85-4DEF-B433-A08049123095}" destId="{E0F8EAEC-6F0B-4296-8FF3-959ADF83D06F}" srcOrd="0" destOrd="0" parTransId="{0B1E371D-84E9-4E18-AEB5-1BCB2AD8BE48}" sibTransId="{E5AAD9CB-AF20-4EB7-BDAD-229B5B4EE342}"/>
    <dgm:cxn modelId="{5CCE542A-6CB6-4CE0-8EEE-284B6120B12C}" srcId="{FD31A5B4-5F85-4DEF-B433-A08049123095}" destId="{0B73E382-48A7-45AF-8E06-580407AFB482}" srcOrd="2" destOrd="0" parTransId="{2B812C5E-73F7-4F25-B615-8CF79D4485D4}" sibTransId="{D3E95269-EAF6-4345-AE6D-6BF151691B75}"/>
    <dgm:cxn modelId="{8AE39B49-D050-495C-90EC-62CF6E35B146}" type="presOf" srcId="{FD31A5B4-5F85-4DEF-B433-A08049123095}" destId="{3B90767F-33C6-4B7A-86A4-EB43228C17C8}" srcOrd="0" destOrd="0" presId="urn:microsoft.com/office/officeart/2005/8/layout/radial3"/>
    <dgm:cxn modelId="{1ABFB36C-53EC-435F-BBB1-A889AF1B2C1E}" type="presOf" srcId="{D1402A0A-CE65-4046-AC9F-C2851310A21F}" destId="{1876ED9D-075D-4E4B-809B-F371A7AE11EC}" srcOrd="0" destOrd="0" presId="urn:microsoft.com/office/officeart/2005/8/layout/radial3"/>
    <dgm:cxn modelId="{4D6C145A-F306-4447-AC71-22C6AF47EC6C}" srcId="{FD31A5B4-5F85-4DEF-B433-A08049123095}" destId="{D1402A0A-CE65-4046-AC9F-C2851310A21F}" srcOrd="1" destOrd="0" parTransId="{15A88C16-FE40-4568-A35C-2951F6B2B472}" sibTransId="{39213899-2BF4-4A51-982A-72C858E72E16}"/>
    <dgm:cxn modelId="{880B9B7B-960C-4780-963E-A68A1F7AF89C}" type="presOf" srcId="{0B73E382-48A7-45AF-8E06-580407AFB482}" destId="{7BBE56F2-41BE-47C0-A090-F0AA7DC79783}" srcOrd="0" destOrd="0" presId="urn:microsoft.com/office/officeart/2005/8/layout/radial3"/>
    <dgm:cxn modelId="{65C60AAB-3733-4320-9B83-9C219AB7A6FF}" type="presOf" srcId="{3333FF2B-B56A-445E-A777-19A514275B12}" destId="{E0483E38-BEEF-48D6-BCFA-57673329A7DB}" srcOrd="0" destOrd="0" presId="urn:microsoft.com/office/officeart/2005/8/layout/radial3"/>
    <dgm:cxn modelId="{2AB0BECB-1A81-44C8-B3EB-3B597DE43653}" srcId="{FD31A5B4-5F85-4DEF-B433-A08049123095}" destId="{3333FF2B-B56A-445E-A777-19A514275B12}" srcOrd="3" destOrd="0" parTransId="{519EC482-36D7-4D66-A201-EEC023103686}" sibTransId="{C651D854-6EC2-4541-9BBE-D42B90755C2A}"/>
    <dgm:cxn modelId="{634AF3CC-F73E-4529-B3C3-3153C20FE0CC}" type="presOf" srcId="{E0F8EAEC-6F0B-4296-8FF3-959ADF83D06F}" destId="{D78D2D9A-A901-4366-BAD4-0591E98039F9}" srcOrd="0" destOrd="0" presId="urn:microsoft.com/office/officeart/2005/8/layout/radial3"/>
    <dgm:cxn modelId="{5EA9C2E7-1C90-4BEF-AE08-E5FBD19FA96A}" type="presOf" srcId="{194B6C51-983D-4F95-B47A-DA7AE3AD1C7D}" destId="{5DE45CCD-B4A9-4C53-B4EA-991564B81F86}" srcOrd="0" destOrd="0" presId="urn:microsoft.com/office/officeart/2005/8/layout/radial3"/>
    <dgm:cxn modelId="{5B17F927-5F3B-4F85-BB5E-98620A0D49F1}" type="presParOf" srcId="{5DE45CCD-B4A9-4C53-B4EA-991564B81F86}" destId="{5B45D305-5BAE-4150-BA0F-8C6162CC172A}" srcOrd="0" destOrd="0" presId="urn:microsoft.com/office/officeart/2005/8/layout/radial3"/>
    <dgm:cxn modelId="{AA4F485C-497C-4675-A9CD-FF3C533E5A30}" type="presParOf" srcId="{5B45D305-5BAE-4150-BA0F-8C6162CC172A}" destId="{3B90767F-33C6-4B7A-86A4-EB43228C17C8}" srcOrd="0" destOrd="0" presId="urn:microsoft.com/office/officeart/2005/8/layout/radial3"/>
    <dgm:cxn modelId="{10ED87B0-3C4D-4530-AD0F-761F2C1AE083}" type="presParOf" srcId="{5B45D305-5BAE-4150-BA0F-8C6162CC172A}" destId="{D78D2D9A-A901-4366-BAD4-0591E98039F9}" srcOrd="1" destOrd="0" presId="urn:microsoft.com/office/officeart/2005/8/layout/radial3"/>
    <dgm:cxn modelId="{A0B3F593-2B28-4FCF-88F5-34D7E9589B0D}" type="presParOf" srcId="{5B45D305-5BAE-4150-BA0F-8C6162CC172A}" destId="{1876ED9D-075D-4E4B-809B-F371A7AE11EC}" srcOrd="2" destOrd="0" presId="urn:microsoft.com/office/officeart/2005/8/layout/radial3"/>
    <dgm:cxn modelId="{5CA79BB6-5714-43C2-953F-4AE4D3692982}" type="presParOf" srcId="{5B45D305-5BAE-4150-BA0F-8C6162CC172A}" destId="{7BBE56F2-41BE-47C0-A090-F0AA7DC79783}" srcOrd="3" destOrd="0" presId="urn:microsoft.com/office/officeart/2005/8/layout/radial3"/>
    <dgm:cxn modelId="{AA956315-9F88-47E0-8DB9-516589D94584}" type="presParOf" srcId="{5B45D305-5BAE-4150-BA0F-8C6162CC172A}" destId="{E0483E38-BEEF-48D6-BCFA-57673329A7D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B6C51-983D-4F95-B47A-DA7AE3AD1C7D}" type="doc">
      <dgm:prSet loTypeId="urn:microsoft.com/office/officeart/2005/8/layout/radial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DK"/>
        </a:p>
      </dgm:t>
    </dgm:pt>
    <dgm:pt modelId="{FD31A5B4-5F85-4DEF-B433-A08049123095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LÆRINGS CYKLUS</a:t>
          </a:r>
          <a:endParaRPr lang="en-DK" dirty="0">
            <a:solidFill>
              <a:schemeClr val="bg1"/>
            </a:solidFill>
          </a:endParaRPr>
        </a:p>
      </dgm:t>
    </dgm:pt>
    <dgm:pt modelId="{4C252E0D-4700-42CF-944F-D9FEBE35BDEF}" type="parTrans" cxnId="{4F15B80D-77A7-415A-A224-E122A4ED7D8E}">
      <dgm:prSet/>
      <dgm:spPr/>
      <dgm:t>
        <a:bodyPr/>
        <a:lstStyle/>
        <a:p>
          <a:endParaRPr lang="en-DK"/>
        </a:p>
      </dgm:t>
    </dgm:pt>
    <dgm:pt modelId="{A5B7FBE6-0C3A-47DF-8D6B-9FCAEBDE9BF4}" type="sibTrans" cxnId="{4F15B80D-77A7-415A-A224-E122A4ED7D8E}">
      <dgm:prSet/>
      <dgm:spPr/>
      <dgm:t>
        <a:bodyPr/>
        <a:lstStyle/>
        <a:p>
          <a:endParaRPr lang="en-DK"/>
        </a:p>
      </dgm:t>
    </dgm:pt>
    <dgm:pt modelId="{E0F8EAEC-6F0B-4296-8FF3-959ADF83D06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AKTIVISTEN</a:t>
          </a:r>
          <a:endParaRPr lang="en-DK" dirty="0">
            <a:solidFill>
              <a:schemeClr val="bg1"/>
            </a:solidFill>
          </a:endParaRPr>
        </a:p>
      </dgm:t>
    </dgm:pt>
    <dgm:pt modelId="{0B1E371D-84E9-4E18-AEB5-1BCB2AD8BE48}" type="parTrans" cxnId="{745C4718-8661-4747-8F10-E5C508896BF8}">
      <dgm:prSet/>
      <dgm:spPr/>
      <dgm:t>
        <a:bodyPr/>
        <a:lstStyle/>
        <a:p>
          <a:endParaRPr lang="en-DK"/>
        </a:p>
      </dgm:t>
    </dgm:pt>
    <dgm:pt modelId="{E5AAD9CB-AF20-4EB7-BDAD-229B5B4EE342}" type="sibTrans" cxnId="{745C4718-8661-4747-8F10-E5C508896BF8}">
      <dgm:prSet/>
      <dgm:spPr/>
      <dgm:t>
        <a:bodyPr/>
        <a:lstStyle/>
        <a:p>
          <a:endParaRPr lang="en-DK"/>
        </a:p>
      </dgm:t>
    </dgm:pt>
    <dgm:pt modelId="{D1402A0A-CE65-4046-AC9F-C2851310A21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rgbClr val="00B0F0"/>
              </a:solidFill>
            </a:rPr>
            <a:t>REFLEKTOREN</a:t>
          </a:r>
          <a:endParaRPr lang="en-DK" dirty="0">
            <a:solidFill>
              <a:srgbClr val="00B0F0"/>
            </a:solidFill>
          </a:endParaRPr>
        </a:p>
      </dgm:t>
    </dgm:pt>
    <dgm:pt modelId="{15A88C16-FE40-4568-A35C-2951F6B2B472}" type="parTrans" cxnId="{4D6C145A-F306-4447-AC71-22C6AF47EC6C}">
      <dgm:prSet/>
      <dgm:spPr/>
      <dgm:t>
        <a:bodyPr/>
        <a:lstStyle/>
        <a:p>
          <a:endParaRPr lang="en-DK"/>
        </a:p>
      </dgm:t>
    </dgm:pt>
    <dgm:pt modelId="{39213899-2BF4-4A51-982A-72C858E72E16}" type="sibTrans" cxnId="{4D6C145A-F306-4447-AC71-22C6AF47EC6C}">
      <dgm:prSet/>
      <dgm:spPr/>
      <dgm:t>
        <a:bodyPr/>
        <a:lstStyle/>
        <a:p>
          <a:endParaRPr lang="en-DK"/>
        </a:p>
      </dgm:t>
    </dgm:pt>
    <dgm:pt modelId="{0B73E382-48A7-45AF-8E06-580407AFB482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TEORETIKEREN</a:t>
          </a:r>
          <a:endParaRPr lang="en-DK" dirty="0">
            <a:solidFill>
              <a:schemeClr val="bg1"/>
            </a:solidFill>
          </a:endParaRPr>
        </a:p>
      </dgm:t>
    </dgm:pt>
    <dgm:pt modelId="{2B812C5E-73F7-4F25-B615-8CF79D4485D4}" type="parTrans" cxnId="{5CCE542A-6CB6-4CE0-8EEE-284B6120B12C}">
      <dgm:prSet/>
      <dgm:spPr/>
      <dgm:t>
        <a:bodyPr/>
        <a:lstStyle/>
        <a:p>
          <a:endParaRPr lang="en-DK"/>
        </a:p>
      </dgm:t>
    </dgm:pt>
    <dgm:pt modelId="{D3E95269-EAF6-4345-AE6D-6BF151691B75}" type="sibTrans" cxnId="{5CCE542A-6CB6-4CE0-8EEE-284B6120B12C}">
      <dgm:prSet/>
      <dgm:spPr/>
      <dgm:t>
        <a:bodyPr/>
        <a:lstStyle/>
        <a:p>
          <a:endParaRPr lang="en-DK"/>
        </a:p>
      </dgm:t>
    </dgm:pt>
    <dgm:pt modelId="{3333FF2B-B56A-445E-A777-19A514275B12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PRAGMATIKEREN</a:t>
          </a:r>
          <a:endParaRPr lang="en-DK" dirty="0">
            <a:solidFill>
              <a:schemeClr val="bg1"/>
            </a:solidFill>
          </a:endParaRPr>
        </a:p>
      </dgm:t>
    </dgm:pt>
    <dgm:pt modelId="{519EC482-36D7-4D66-A201-EEC023103686}" type="parTrans" cxnId="{2AB0BECB-1A81-44C8-B3EB-3B597DE43653}">
      <dgm:prSet/>
      <dgm:spPr/>
      <dgm:t>
        <a:bodyPr/>
        <a:lstStyle/>
        <a:p>
          <a:endParaRPr lang="en-DK"/>
        </a:p>
      </dgm:t>
    </dgm:pt>
    <dgm:pt modelId="{C651D854-6EC2-4541-9BBE-D42B90755C2A}" type="sibTrans" cxnId="{2AB0BECB-1A81-44C8-B3EB-3B597DE43653}">
      <dgm:prSet/>
      <dgm:spPr/>
      <dgm:t>
        <a:bodyPr/>
        <a:lstStyle/>
        <a:p>
          <a:endParaRPr lang="en-DK"/>
        </a:p>
      </dgm:t>
    </dgm:pt>
    <dgm:pt modelId="{5DE45CCD-B4A9-4C53-B4EA-991564B81F86}" type="pres">
      <dgm:prSet presAssocID="{194B6C51-983D-4F95-B47A-DA7AE3AD1C7D}" presName="composite" presStyleCnt="0">
        <dgm:presLayoutVars>
          <dgm:chMax val="1"/>
          <dgm:dir/>
          <dgm:resizeHandles val="exact"/>
        </dgm:presLayoutVars>
      </dgm:prSet>
      <dgm:spPr/>
    </dgm:pt>
    <dgm:pt modelId="{5B45D305-5BAE-4150-BA0F-8C6162CC172A}" type="pres">
      <dgm:prSet presAssocID="{194B6C51-983D-4F95-B47A-DA7AE3AD1C7D}" presName="radial" presStyleCnt="0">
        <dgm:presLayoutVars>
          <dgm:animLvl val="ctr"/>
        </dgm:presLayoutVars>
      </dgm:prSet>
      <dgm:spPr/>
    </dgm:pt>
    <dgm:pt modelId="{3B90767F-33C6-4B7A-86A4-EB43228C17C8}" type="pres">
      <dgm:prSet presAssocID="{FD31A5B4-5F85-4DEF-B433-A08049123095}" presName="centerShape" presStyleLbl="vennNode1" presStyleIdx="0" presStyleCnt="5"/>
      <dgm:spPr/>
    </dgm:pt>
    <dgm:pt modelId="{D78D2D9A-A901-4366-BAD4-0591E98039F9}" type="pres">
      <dgm:prSet presAssocID="{E0F8EAEC-6F0B-4296-8FF3-959ADF83D06F}" presName="node" presStyleLbl="vennNode1" presStyleIdx="1" presStyleCnt="5">
        <dgm:presLayoutVars>
          <dgm:bulletEnabled val="1"/>
        </dgm:presLayoutVars>
      </dgm:prSet>
      <dgm:spPr/>
    </dgm:pt>
    <dgm:pt modelId="{1876ED9D-075D-4E4B-809B-F371A7AE11EC}" type="pres">
      <dgm:prSet presAssocID="{D1402A0A-CE65-4046-AC9F-C2851310A21F}" presName="node" presStyleLbl="vennNode1" presStyleIdx="2" presStyleCnt="5">
        <dgm:presLayoutVars>
          <dgm:bulletEnabled val="1"/>
        </dgm:presLayoutVars>
      </dgm:prSet>
      <dgm:spPr/>
    </dgm:pt>
    <dgm:pt modelId="{7BBE56F2-41BE-47C0-A090-F0AA7DC79783}" type="pres">
      <dgm:prSet presAssocID="{0B73E382-48A7-45AF-8E06-580407AFB482}" presName="node" presStyleLbl="vennNode1" presStyleIdx="3" presStyleCnt="5">
        <dgm:presLayoutVars>
          <dgm:bulletEnabled val="1"/>
        </dgm:presLayoutVars>
      </dgm:prSet>
      <dgm:spPr/>
    </dgm:pt>
    <dgm:pt modelId="{E0483E38-BEEF-48D6-BCFA-57673329A7DB}" type="pres">
      <dgm:prSet presAssocID="{3333FF2B-B56A-445E-A777-19A514275B1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4F15B80D-77A7-415A-A224-E122A4ED7D8E}" srcId="{194B6C51-983D-4F95-B47A-DA7AE3AD1C7D}" destId="{FD31A5B4-5F85-4DEF-B433-A08049123095}" srcOrd="0" destOrd="0" parTransId="{4C252E0D-4700-42CF-944F-D9FEBE35BDEF}" sibTransId="{A5B7FBE6-0C3A-47DF-8D6B-9FCAEBDE9BF4}"/>
    <dgm:cxn modelId="{745C4718-8661-4747-8F10-E5C508896BF8}" srcId="{FD31A5B4-5F85-4DEF-B433-A08049123095}" destId="{E0F8EAEC-6F0B-4296-8FF3-959ADF83D06F}" srcOrd="0" destOrd="0" parTransId="{0B1E371D-84E9-4E18-AEB5-1BCB2AD8BE48}" sibTransId="{E5AAD9CB-AF20-4EB7-BDAD-229B5B4EE342}"/>
    <dgm:cxn modelId="{5CCE542A-6CB6-4CE0-8EEE-284B6120B12C}" srcId="{FD31A5B4-5F85-4DEF-B433-A08049123095}" destId="{0B73E382-48A7-45AF-8E06-580407AFB482}" srcOrd="2" destOrd="0" parTransId="{2B812C5E-73F7-4F25-B615-8CF79D4485D4}" sibTransId="{D3E95269-EAF6-4345-AE6D-6BF151691B75}"/>
    <dgm:cxn modelId="{8AE39B49-D050-495C-90EC-62CF6E35B146}" type="presOf" srcId="{FD31A5B4-5F85-4DEF-B433-A08049123095}" destId="{3B90767F-33C6-4B7A-86A4-EB43228C17C8}" srcOrd="0" destOrd="0" presId="urn:microsoft.com/office/officeart/2005/8/layout/radial3"/>
    <dgm:cxn modelId="{1ABFB36C-53EC-435F-BBB1-A889AF1B2C1E}" type="presOf" srcId="{D1402A0A-CE65-4046-AC9F-C2851310A21F}" destId="{1876ED9D-075D-4E4B-809B-F371A7AE11EC}" srcOrd="0" destOrd="0" presId="urn:microsoft.com/office/officeart/2005/8/layout/radial3"/>
    <dgm:cxn modelId="{4D6C145A-F306-4447-AC71-22C6AF47EC6C}" srcId="{FD31A5B4-5F85-4DEF-B433-A08049123095}" destId="{D1402A0A-CE65-4046-AC9F-C2851310A21F}" srcOrd="1" destOrd="0" parTransId="{15A88C16-FE40-4568-A35C-2951F6B2B472}" sibTransId="{39213899-2BF4-4A51-982A-72C858E72E16}"/>
    <dgm:cxn modelId="{880B9B7B-960C-4780-963E-A68A1F7AF89C}" type="presOf" srcId="{0B73E382-48A7-45AF-8E06-580407AFB482}" destId="{7BBE56F2-41BE-47C0-A090-F0AA7DC79783}" srcOrd="0" destOrd="0" presId="urn:microsoft.com/office/officeart/2005/8/layout/radial3"/>
    <dgm:cxn modelId="{65C60AAB-3733-4320-9B83-9C219AB7A6FF}" type="presOf" srcId="{3333FF2B-B56A-445E-A777-19A514275B12}" destId="{E0483E38-BEEF-48D6-BCFA-57673329A7DB}" srcOrd="0" destOrd="0" presId="urn:microsoft.com/office/officeart/2005/8/layout/radial3"/>
    <dgm:cxn modelId="{2AB0BECB-1A81-44C8-B3EB-3B597DE43653}" srcId="{FD31A5B4-5F85-4DEF-B433-A08049123095}" destId="{3333FF2B-B56A-445E-A777-19A514275B12}" srcOrd="3" destOrd="0" parTransId="{519EC482-36D7-4D66-A201-EEC023103686}" sibTransId="{C651D854-6EC2-4541-9BBE-D42B90755C2A}"/>
    <dgm:cxn modelId="{634AF3CC-F73E-4529-B3C3-3153C20FE0CC}" type="presOf" srcId="{E0F8EAEC-6F0B-4296-8FF3-959ADF83D06F}" destId="{D78D2D9A-A901-4366-BAD4-0591E98039F9}" srcOrd="0" destOrd="0" presId="urn:microsoft.com/office/officeart/2005/8/layout/radial3"/>
    <dgm:cxn modelId="{5EA9C2E7-1C90-4BEF-AE08-E5FBD19FA96A}" type="presOf" srcId="{194B6C51-983D-4F95-B47A-DA7AE3AD1C7D}" destId="{5DE45CCD-B4A9-4C53-B4EA-991564B81F86}" srcOrd="0" destOrd="0" presId="urn:microsoft.com/office/officeart/2005/8/layout/radial3"/>
    <dgm:cxn modelId="{5B17F927-5F3B-4F85-BB5E-98620A0D49F1}" type="presParOf" srcId="{5DE45CCD-B4A9-4C53-B4EA-991564B81F86}" destId="{5B45D305-5BAE-4150-BA0F-8C6162CC172A}" srcOrd="0" destOrd="0" presId="urn:microsoft.com/office/officeart/2005/8/layout/radial3"/>
    <dgm:cxn modelId="{AA4F485C-497C-4675-A9CD-FF3C533E5A30}" type="presParOf" srcId="{5B45D305-5BAE-4150-BA0F-8C6162CC172A}" destId="{3B90767F-33C6-4B7A-86A4-EB43228C17C8}" srcOrd="0" destOrd="0" presId="urn:microsoft.com/office/officeart/2005/8/layout/radial3"/>
    <dgm:cxn modelId="{10ED87B0-3C4D-4530-AD0F-761F2C1AE083}" type="presParOf" srcId="{5B45D305-5BAE-4150-BA0F-8C6162CC172A}" destId="{D78D2D9A-A901-4366-BAD4-0591E98039F9}" srcOrd="1" destOrd="0" presId="urn:microsoft.com/office/officeart/2005/8/layout/radial3"/>
    <dgm:cxn modelId="{A0B3F593-2B28-4FCF-88F5-34D7E9589B0D}" type="presParOf" srcId="{5B45D305-5BAE-4150-BA0F-8C6162CC172A}" destId="{1876ED9D-075D-4E4B-809B-F371A7AE11EC}" srcOrd="2" destOrd="0" presId="urn:microsoft.com/office/officeart/2005/8/layout/radial3"/>
    <dgm:cxn modelId="{5CA79BB6-5714-43C2-953F-4AE4D3692982}" type="presParOf" srcId="{5B45D305-5BAE-4150-BA0F-8C6162CC172A}" destId="{7BBE56F2-41BE-47C0-A090-F0AA7DC79783}" srcOrd="3" destOrd="0" presId="urn:microsoft.com/office/officeart/2005/8/layout/radial3"/>
    <dgm:cxn modelId="{AA956315-9F88-47E0-8DB9-516589D94584}" type="presParOf" srcId="{5B45D305-5BAE-4150-BA0F-8C6162CC172A}" destId="{E0483E38-BEEF-48D6-BCFA-57673329A7D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4B6C51-983D-4F95-B47A-DA7AE3AD1C7D}" type="doc">
      <dgm:prSet loTypeId="urn:microsoft.com/office/officeart/2005/8/layout/radial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DK"/>
        </a:p>
      </dgm:t>
    </dgm:pt>
    <dgm:pt modelId="{FD31A5B4-5F85-4DEF-B433-A08049123095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LÆRINGS CYKLUS</a:t>
          </a:r>
          <a:endParaRPr lang="en-DK" dirty="0">
            <a:solidFill>
              <a:schemeClr val="bg1"/>
            </a:solidFill>
          </a:endParaRPr>
        </a:p>
      </dgm:t>
    </dgm:pt>
    <dgm:pt modelId="{4C252E0D-4700-42CF-944F-D9FEBE35BDEF}" type="parTrans" cxnId="{4F15B80D-77A7-415A-A224-E122A4ED7D8E}">
      <dgm:prSet/>
      <dgm:spPr/>
      <dgm:t>
        <a:bodyPr/>
        <a:lstStyle/>
        <a:p>
          <a:endParaRPr lang="en-DK"/>
        </a:p>
      </dgm:t>
    </dgm:pt>
    <dgm:pt modelId="{A5B7FBE6-0C3A-47DF-8D6B-9FCAEBDE9BF4}" type="sibTrans" cxnId="{4F15B80D-77A7-415A-A224-E122A4ED7D8E}">
      <dgm:prSet/>
      <dgm:spPr/>
      <dgm:t>
        <a:bodyPr/>
        <a:lstStyle/>
        <a:p>
          <a:endParaRPr lang="en-DK"/>
        </a:p>
      </dgm:t>
    </dgm:pt>
    <dgm:pt modelId="{E0F8EAEC-6F0B-4296-8FF3-959ADF83D06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AKTIVISTEN</a:t>
          </a:r>
          <a:endParaRPr lang="en-DK" dirty="0">
            <a:solidFill>
              <a:schemeClr val="bg1"/>
            </a:solidFill>
          </a:endParaRPr>
        </a:p>
      </dgm:t>
    </dgm:pt>
    <dgm:pt modelId="{0B1E371D-84E9-4E18-AEB5-1BCB2AD8BE48}" type="parTrans" cxnId="{745C4718-8661-4747-8F10-E5C508896BF8}">
      <dgm:prSet/>
      <dgm:spPr/>
      <dgm:t>
        <a:bodyPr/>
        <a:lstStyle/>
        <a:p>
          <a:endParaRPr lang="en-DK"/>
        </a:p>
      </dgm:t>
    </dgm:pt>
    <dgm:pt modelId="{E5AAD9CB-AF20-4EB7-BDAD-229B5B4EE342}" type="sibTrans" cxnId="{745C4718-8661-4747-8F10-E5C508896BF8}">
      <dgm:prSet/>
      <dgm:spPr/>
      <dgm:t>
        <a:bodyPr/>
        <a:lstStyle/>
        <a:p>
          <a:endParaRPr lang="en-DK"/>
        </a:p>
      </dgm:t>
    </dgm:pt>
    <dgm:pt modelId="{D1402A0A-CE65-4046-AC9F-C2851310A21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REFLEKTOREN</a:t>
          </a:r>
          <a:endParaRPr lang="en-DK" dirty="0">
            <a:solidFill>
              <a:schemeClr val="bg1"/>
            </a:solidFill>
          </a:endParaRPr>
        </a:p>
      </dgm:t>
    </dgm:pt>
    <dgm:pt modelId="{15A88C16-FE40-4568-A35C-2951F6B2B472}" type="parTrans" cxnId="{4D6C145A-F306-4447-AC71-22C6AF47EC6C}">
      <dgm:prSet/>
      <dgm:spPr/>
      <dgm:t>
        <a:bodyPr/>
        <a:lstStyle/>
        <a:p>
          <a:endParaRPr lang="en-DK"/>
        </a:p>
      </dgm:t>
    </dgm:pt>
    <dgm:pt modelId="{39213899-2BF4-4A51-982A-72C858E72E16}" type="sibTrans" cxnId="{4D6C145A-F306-4447-AC71-22C6AF47EC6C}">
      <dgm:prSet/>
      <dgm:spPr/>
      <dgm:t>
        <a:bodyPr/>
        <a:lstStyle/>
        <a:p>
          <a:endParaRPr lang="en-DK"/>
        </a:p>
      </dgm:t>
    </dgm:pt>
    <dgm:pt modelId="{0B73E382-48A7-45AF-8E06-580407AFB482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rgbClr val="00B0F0"/>
              </a:solidFill>
            </a:rPr>
            <a:t>TEORETIKEREN</a:t>
          </a:r>
          <a:endParaRPr lang="en-DK" dirty="0">
            <a:solidFill>
              <a:srgbClr val="00B0F0"/>
            </a:solidFill>
          </a:endParaRPr>
        </a:p>
      </dgm:t>
    </dgm:pt>
    <dgm:pt modelId="{2B812C5E-73F7-4F25-B615-8CF79D4485D4}" type="parTrans" cxnId="{5CCE542A-6CB6-4CE0-8EEE-284B6120B12C}">
      <dgm:prSet/>
      <dgm:spPr/>
      <dgm:t>
        <a:bodyPr/>
        <a:lstStyle/>
        <a:p>
          <a:endParaRPr lang="en-DK"/>
        </a:p>
      </dgm:t>
    </dgm:pt>
    <dgm:pt modelId="{D3E95269-EAF6-4345-AE6D-6BF151691B75}" type="sibTrans" cxnId="{5CCE542A-6CB6-4CE0-8EEE-284B6120B12C}">
      <dgm:prSet/>
      <dgm:spPr/>
      <dgm:t>
        <a:bodyPr/>
        <a:lstStyle/>
        <a:p>
          <a:endParaRPr lang="en-DK"/>
        </a:p>
      </dgm:t>
    </dgm:pt>
    <dgm:pt modelId="{3333FF2B-B56A-445E-A777-19A514275B12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PRAGMATIKEREN</a:t>
          </a:r>
          <a:endParaRPr lang="en-DK" dirty="0">
            <a:solidFill>
              <a:schemeClr val="bg1"/>
            </a:solidFill>
          </a:endParaRPr>
        </a:p>
      </dgm:t>
    </dgm:pt>
    <dgm:pt modelId="{519EC482-36D7-4D66-A201-EEC023103686}" type="parTrans" cxnId="{2AB0BECB-1A81-44C8-B3EB-3B597DE43653}">
      <dgm:prSet/>
      <dgm:spPr/>
      <dgm:t>
        <a:bodyPr/>
        <a:lstStyle/>
        <a:p>
          <a:endParaRPr lang="en-DK"/>
        </a:p>
      </dgm:t>
    </dgm:pt>
    <dgm:pt modelId="{C651D854-6EC2-4541-9BBE-D42B90755C2A}" type="sibTrans" cxnId="{2AB0BECB-1A81-44C8-B3EB-3B597DE43653}">
      <dgm:prSet/>
      <dgm:spPr/>
      <dgm:t>
        <a:bodyPr/>
        <a:lstStyle/>
        <a:p>
          <a:endParaRPr lang="en-DK"/>
        </a:p>
      </dgm:t>
    </dgm:pt>
    <dgm:pt modelId="{5DE45CCD-B4A9-4C53-B4EA-991564B81F86}" type="pres">
      <dgm:prSet presAssocID="{194B6C51-983D-4F95-B47A-DA7AE3AD1C7D}" presName="composite" presStyleCnt="0">
        <dgm:presLayoutVars>
          <dgm:chMax val="1"/>
          <dgm:dir/>
          <dgm:resizeHandles val="exact"/>
        </dgm:presLayoutVars>
      </dgm:prSet>
      <dgm:spPr/>
    </dgm:pt>
    <dgm:pt modelId="{5B45D305-5BAE-4150-BA0F-8C6162CC172A}" type="pres">
      <dgm:prSet presAssocID="{194B6C51-983D-4F95-B47A-DA7AE3AD1C7D}" presName="radial" presStyleCnt="0">
        <dgm:presLayoutVars>
          <dgm:animLvl val="ctr"/>
        </dgm:presLayoutVars>
      </dgm:prSet>
      <dgm:spPr/>
    </dgm:pt>
    <dgm:pt modelId="{3B90767F-33C6-4B7A-86A4-EB43228C17C8}" type="pres">
      <dgm:prSet presAssocID="{FD31A5B4-5F85-4DEF-B433-A08049123095}" presName="centerShape" presStyleLbl="vennNode1" presStyleIdx="0" presStyleCnt="5"/>
      <dgm:spPr/>
    </dgm:pt>
    <dgm:pt modelId="{D78D2D9A-A901-4366-BAD4-0591E98039F9}" type="pres">
      <dgm:prSet presAssocID="{E0F8EAEC-6F0B-4296-8FF3-959ADF83D06F}" presName="node" presStyleLbl="vennNode1" presStyleIdx="1" presStyleCnt="5">
        <dgm:presLayoutVars>
          <dgm:bulletEnabled val="1"/>
        </dgm:presLayoutVars>
      </dgm:prSet>
      <dgm:spPr/>
    </dgm:pt>
    <dgm:pt modelId="{1876ED9D-075D-4E4B-809B-F371A7AE11EC}" type="pres">
      <dgm:prSet presAssocID="{D1402A0A-CE65-4046-AC9F-C2851310A21F}" presName="node" presStyleLbl="vennNode1" presStyleIdx="2" presStyleCnt="5">
        <dgm:presLayoutVars>
          <dgm:bulletEnabled val="1"/>
        </dgm:presLayoutVars>
      </dgm:prSet>
      <dgm:spPr/>
    </dgm:pt>
    <dgm:pt modelId="{7BBE56F2-41BE-47C0-A090-F0AA7DC79783}" type="pres">
      <dgm:prSet presAssocID="{0B73E382-48A7-45AF-8E06-580407AFB482}" presName="node" presStyleLbl="vennNode1" presStyleIdx="3" presStyleCnt="5">
        <dgm:presLayoutVars>
          <dgm:bulletEnabled val="1"/>
        </dgm:presLayoutVars>
      </dgm:prSet>
      <dgm:spPr/>
    </dgm:pt>
    <dgm:pt modelId="{E0483E38-BEEF-48D6-BCFA-57673329A7DB}" type="pres">
      <dgm:prSet presAssocID="{3333FF2B-B56A-445E-A777-19A514275B1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4F15B80D-77A7-415A-A224-E122A4ED7D8E}" srcId="{194B6C51-983D-4F95-B47A-DA7AE3AD1C7D}" destId="{FD31A5B4-5F85-4DEF-B433-A08049123095}" srcOrd="0" destOrd="0" parTransId="{4C252E0D-4700-42CF-944F-D9FEBE35BDEF}" sibTransId="{A5B7FBE6-0C3A-47DF-8D6B-9FCAEBDE9BF4}"/>
    <dgm:cxn modelId="{745C4718-8661-4747-8F10-E5C508896BF8}" srcId="{FD31A5B4-5F85-4DEF-B433-A08049123095}" destId="{E0F8EAEC-6F0B-4296-8FF3-959ADF83D06F}" srcOrd="0" destOrd="0" parTransId="{0B1E371D-84E9-4E18-AEB5-1BCB2AD8BE48}" sibTransId="{E5AAD9CB-AF20-4EB7-BDAD-229B5B4EE342}"/>
    <dgm:cxn modelId="{5CCE542A-6CB6-4CE0-8EEE-284B6120B12C}" srcId="{FD31A5B4-5F85-4DEF-B433-A08049123095}" destId="{0B73E382-48A7-45AF-8E06-580407AFB482}" srcOrd="2" destOrd="0" parTransId="{2B812C5E-73F7-4F25-B615-8CF79D4485D4}" sibTransId="{D3E95269-EAF6-4345-AE6D-6BF151691B75}"/>
    <dgm:cxn modelId="{8AE39B49-D050-495C-90EC-62CF6E35B146}" type="presOf" srcId="{FD31A5B4-5F85-4DEF-B433-A08049123095}" destId="{3B90767F-33C6-4B7A-86A4-EB43228C17C8}" srcOrd="0" destOrd="0" presId="urn:microsoft.com/office/officeart/2005/8/layout/radial3"/>
    <dgm:cxn modelId="{1ABFB36C-53EC-435F-BBB1-A889AF1B2C1E}" type="presOf" srcId="{D1402A0A-CE65-4046-AC9F-C2851310A21F}" destId="{1876ED9D-075D-4E4B-809B-F371A7AE11EC}" srcOrd="0" destOrd="0" presId="urn:microsoft.com/office/officeart/2005/8/layout/radial3"/>
    <dgm:cxn modelId="{4D6C145A-F306-4447-AC71-22C6AF47EC6C}" srcId="{FD31A5B4-5F85-4DEF-B433-A08049123095}" destId="{D1402A0A-CE65-4046-AC9F-C2851310A21F}" srcOrd="1" destOrd="0" parTransId="{15A88C16-FE40-4568-A35C-2951F6B2B472}" sibTransId="{39213899-2BF4-4A51-982A-72C858E72E16}"/>
    <dgm:cxn modelId="{880B9B7B-960C-4780-963E-A68A1F7AF89C}" type="presOf" srcId="{0B73E382-48A7-45AF-8E06-580407AFB482}" destId="{7BBE56F2-41BE-47C0-A090-F0AA7DC79783}" srcOrd="0" destOrd="0" presId="urn:microsoft.com/office/officeart/2005/8/layout/radial3"/>
    <dgm:cxn modelId="{65C60AAB-3733-4320-9B83-9C219AB7A6FF}" type="presOf" srcId="{3333FF2B-B56A-445E-A777-19A514275B12}" destId="{E0483E38-BEEF-48D6-BCFA-57673329A7DB}" srcOrd="0" destOrd="0" presId="urn:microsoft.com/office/officeart/2005/8/layout/radial3"/>
    <dgm:cxn modelId="{2AB0BECB-1A81-44C8-B3EB-3B597DE43653}" srcId="{FD31A5B4-5F85-4DEF-B433-A08049123095}" destId="{3333FF2B-B56A-445E-A777-19A514275B12}" srcOrd="3" destOrd="0" parTransId="{519EC482-36D7-4D66-A201-EEC023103686}" sibTransId="{C651D854-6EC2-4541-9BBE-D42B90755C2A}"/>
    <dgm:cxn modelId="{634AF3CC-F73E-4529-B3C3-3153C20FE0CC}" type="presOf" srcId="{E0F8EAEC-6F0B-4296-8FF3-959ADF83D06F}" destId="{D78D2D9A-A901-4366-BAD4-0591E98039F9}" srcOrd="0" destOrd="0" presId="urn:microsoft.com/office/officeart/2005/8/layout/radial3"/>
    <dgm:cxn modelId="{5EA9C2E7-1C90-4BEF-AE08-E5FBD19FA96A}" type="presOf" srcId="{194B6C51-983D-4F95-B47A-DA7AE3AD1C7D}" destId="{5DE45CCD-B4A9-4C53-B4EA-991564B81F86}" srcOrd="0" destOrd="0" presId="urn:microsoft.com/office/officeart/2005/8/layout/radial3"/>
    <dgm:cxn modelId="{5B17F927-5F3B-4F85-BB5E-98620A0D49F1}" type="presParOf" srcId="{5DE45CCD-B4A9-4C53-B4EA-991564B81F86}" destId="{5B45D305-5BAE-4150-BA0F-8C6162CC172A}" srcOrd="0" destOrd="0" presId="urn:microsoft.com/office/officeart/2005/8/layout/radial3"/>
    <dgm:cxn modelId="{AA4F485C-497C-4675-A9CD-FF3C533E5A30}" type="presParOf" srcId="{5B45D305-5BAE-4150-BA0F-8C6162CC172A}" destId="{3B90767F-33C6-4B7A-86A4-EB43228C17C8}" srcOrd="0" destOrd="0" presId="urn:microsoft.com/office/officeart/2005/8/layout/radial3"/>
    <dgm:cxn modelId="{10ED87B0-3C4D-4530-AD0F-761F2C1AE083}" type="presParOf" srcId="{5B45D305-5BAE-4150-BA0F-8C6162CC172A}" destId="{D78D2D9A-A901-4366-BAD4-0591E98039F9}" srcOrd="1" destOrd="0" presId="urn:microsoft.com/office/officeart/2005/8/layout/radial3"/>
    <dgm:cxn modelId="{A0B3F593-2B28-4FCF-88F5-34D7E9589B0D}" type="presParOf" srcId="{5B45D305-5BAE-4150-BA0F-8C6162CC172A}" destId="{1876ED9D-075D-4E4B-809B-F371A7AE11EC}" srcOrd="2" destOrd="0" presId="urn:microsoft.com/office/officeart/2005/8/layout/radial3"/>
    <dgm:cxn modelId="{5CA79BB6-5714-43C2-953F-4AE4D3692982}" type="presParOf" srcId="{5B45D305-5BAE-4150-BA0F-8C6162CC172A}" destId="{7BBE56F2-41BE-47C0-A090-F0AA7DC79783}" srcOrd="3" destOrd="0" presId="urn:microsoft.com/office/officeart/2005/8/layout/radial3"/>
    <dgm:cxn modelId="{AA956315-9F88-47E0-8DB9-516589D94584}" type="presParOf" srcId="{5B45D305-5BAE-4150-BA0F-8C6162CC172A}" destId="{E0483E38-BEEF-48D6-BCFA-57673329A7D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4B6C51-983D-4F95-B47A-DA7AE3AD1C7D}" type="doc">
      <dgm:prSet loTypeId="urn:microsoft.com/office/officeart/2005/8/layout/radial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DK"/>
        </a:p>
      </dgm:t>
    </dgm:pt>
    <dgm:pt modelId="{FD31A5B4-5F85-4DEF-B433-A08049123095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LÆRINGS CYKLUS</a:t>
          </a:r>
          <a:endParaRPr lang="en-DK" dirty="0">
            <a:solidFill>
              <a:schemeClr val="bg1"/>
            </a:solidFill>
          </a:endParaRPr>
        </a:p>
      </dgm:t>
    </dgm:pt>
    <dgm:pt modelId="{4C252E0D-4700-42CF-944F-D9FEBE35BDEF}" type="parTrans" cxnId="{4F15B80D-77A7-415A-A224-E122A4ED7D8E}">
      <dgm:prSet/>
      <dgm:spPr/>
      <dgm:t>
        <a:bodyPr/>
        <a:lstStyle/>
        <a:p>
          <a:endParaRPr lang="en-DK"/>
        </a:p>
      </dgm:t>
    </dgm:pt>
    <dgm:pt modelId="{A5B7FBE6-0C3A-47DF-8D6B-9FCAEBDE9BF4}" type="sibTrans" cxnId="{4F15B80D-77A7-415A-A224-E122A4ED7D8E}">
      <dgm:prSet/>
      <dgm:spPr/>
      <dgm:t>
        <a:bodyPr/>
        <a:lstStyle/>
        <a:p>
          <a:endParaRPr lang="en-DK"/>
        </a:p>
      </dgm:t>
    </dgm:pt>
    <dgm:pt modelId="{E0F8EAEC-6F0B-4296-8FF3-959ADF83D06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AKTIVISTEN</a:t>
          </a:r>
          <a:endParaRPr lang="en-DK" dirty="0">
            <a:solidFill>
              <a:schemeClr val="bg1"/>
            </a:solidFill>
          </a:endParaRPr>
        </a:p>
      </dgm:t>
    </dgm:pt>
    <dgm:pt modelId="{0B1E371D-84E9-4E18-AEB5-1BCB2AD8BE48}" type="parTrans" cxnId="{745C4718-8661-4747-8F10-E5C508896BF8}">
      <dgm:prSet/>
      <dgm:spPr/>
      <dgm:t>
        <a:bodyPr/>
        <a:lstStyle/>
        <a:p>
          <a:endParaRPr lang="en-DK"/>
        </a:p>
      </dgm:t>
    </dgm:pt>
    <dgm:pt modelId="{E5AAD9CB-AF20-4EB7-BDAD-229B5B4EE342}" type="sibTrans" cxnId="{745C4718-8661-4747-8F10-E5C508896BF8}">
      <dgm:prSet/>
      <dgm:spPr/>
      <dgm:t>
        <a:bodyPr/>
        <a:lstStyle/>
        <a:p>
          <a:endParaRPr lang="en-DK"/>
        </a:p>
      </dgm:t>
    </dgm:pt>
    <dgm:pt modelId="{D1402A0A-CE65-4046-AC9F-C2851310A21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REFLEKTOREN</a:t>
          </a:r>
          <a:endParaRPr lang="en-DK" dirty="0">
            <a:solidFill>
              <a:schemeClr val="bg1"/>
            </a:solidFill>
          </a:endParaRPr>
        </a:p>
      </dgm:t>
    </dgm:pt>
    <dgm:pt modelId="{15A88C16-FE40-4568-A35C-2951F6B2B472}" type="parTrans" cxnId="{4D6C145A-F306-4447-AC71-22C6AF47EC6C}">
      <dgm:prSet/>
      <dgm:spPr/>
      <dgm:t>
        <a:bodyPr/>
        <a:lstStyle/>
        <a:p>
          <a:endParaRPr lang="en-DK"/>
        </a:p>
      </dgm:t>
    </dgm:pt>
    <dgm:pt modelId="{39213899-2BF4-4A51-982A-72C858E72E16}" type="sibTrans" cxnId="{4D6C145A-F306-4447-AC71-22C6AF47EC6C}">
      <dgm:prSet/>
      <dgm:spPr/>
      <dgm:t>
        <a:bodyPr/>
        <a:lstStyle/>
        <a:p>
          <a:endParaRPr lang="en-DK"/>
        </a:p>
      </dgm:t>
    </dgm:pt>
    <dgm:pt modelId="{0B73E382-48A7-45AF-8E06-580407AFB482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TEORETIKEREN</a:t>
          </a:r>
          <a:endParaRPr lang="en-DK" dirty="0">
            <a:solidFill>
              <a:schemeClr val="bg1"/>
            </a:solidFill>
          </a:endParaRPr>
        </a:p>
      </dgm:t>
    </dgm:pt>
    <dgm:pt modelId="{2B812C5E-73F7-4F25-B615-8CF79D4485D4}" type="parTrans" cxnId="{5CCE542A-6CB6-4CE0-8EEE-284B6120B12C}">
      <dgm:prSet/>
      <dgm:spPr/>
      <dgm:t>
        <a:bodyPr/>
        <a:lstStyle/>
        <a:p>
          <a:endParaRPr lang="en-DK"/>
        </a:p>
      </dgm:t>
    </dgm:pt>
    <dgm:pt modelId="{D3E95269-EAF6-4345-AE6D-6BF151691B75}" type="sibTrans" cxnId="{5CCE542A-6CB6-4CE0-8EEE-284B6120B12C}">
      <dgm:prSet/>
      <dgm:spPr/>
      <dgm:t>
        <a:bodyPr/>
        <a:lstStyle/>
        <a:p>
          <a:endParaRPr lang="en-DK"/>
        </a:p>
      </dgm:t>
    </dgm:pt>
    <dgm:pt modelId="{3333FF2B-B56A-445E-A777-19A514275B12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rgbClr val="00B0F0"/>
              </a:solidFill>
            </a:rPr>
            <a:t>PRAGMATIKEREN</a:t>
          </a:r>
          <a:endParaRPr lang="en-DK" dirty="0">
            <a:solidFill>
              <a:srgbClr val="00B0F0"/>
            </a:solidFill>
          </a:endParaRPr>
        </a:p>
      </dgm:t>
    </dgm:pt>
    <dgm:pt modelId="{519EC482-36D7-4D66-A201-EEC023103686}" type="parTrans" cxnId="{2AB0BECB-1A81-44C8-B3EB-3B597DE43653}">
      <dgm:prSet/>
      <dgm:spPr/>
      <dgm:t>
        <a:bodyPr/>
        <a:lstStyle/>
        <a:p>
          <a:endParaRPr lang="en-DK"/>
        </a:p>
      </dgm:t>
    </dgm:pt>
    <dgm:pt modelId="{C651D854-6EC2-4541-9BBE-D42B90755C2A}" type="sibTrans" cxnId="{2AB0BECB-1A81-44C8-B3EB-3B597DE43653}">
      <dgm:prSet/>
      <dgm:spPr/>
      <dgm:t>
        <a:bodyPr/>
        <a:lstStyle/>
        <a:p>
          <a:endParaRPr lang="en-DK"/>
        </a:p>
      </dgm:t>
    </dgm:pt>
    <dgm:pt modelId="{5DE45CCD-B4A9-4C53-B4EA-991564B81F86}" type="pres">
      <dgm:prSet presAssocID="{194B6C51-983D-4F95-B47A-DA7AE3AD1C7D}" presName="composite" presStyleCnt="0">
        <dgm:presLayoutVars>
          <dgm:chMax val="1"/>
          <dgm:dir/>
          <dgm:resizeHandles val="exact"/>
        </dgm:presLayoutVars>
      </dgm:prSet>
      <dgm:spPr/>
    </dgm:pt>
    <dgm:pt modelId="{5B45D305-5BAE-4150-BA0F-8C6162CC172A}" type="pres">
      <dgm:prSet presAssocID="{194B6C51-983D-4F95-B47A-DA7AE3AD1C7D}" presName="radial" presStyleCnt="0">
        <dgm:presLayoutVars>
          <dgm:animLvl val="ctr"/>
        </dgm:presLayoutVars>
      </dgm:prSet>
      <dgm:spPr/>
    </dgm:pt>
    <dgm:pt modelId="{3B90767F-33C6-4B7A-86A4-EB43228C17C8}" type="pres">
      <dgm:prSet presAssocID="{FD31A5B4-5F85-4DEF-B433-A08049123095}" presName="centerShape" presStyleLbl="vennNode1" presStyleIdx="0" presStyleCnt="5"/>
      <dgm:spPr/>
    </dgm:pt>
    <dgm:pt modelId="{D78D2D9A-A901-4366-BAD4-0591E98039F9}" type="pres">
      <dgm:prSet presAssocID="{E0F8EAEC-6F0B-4296-8FF3-959ADF83D06F}" presName="node" presStyleLbl="vennNode1" presStyleIdx="1" presStyleCnt="5">
        <dgm:presLayoutVars>
          <dgm:bulletEnabled val="1"/>
        </dgm:presLayoutVars>
      </dgm:prSet>
      <dgm:spPr/>
    </dgm:pt>
    <dgm:pt modelId="{1876ED9D-075D-4E4B-809B-F371A7AE11EC}" type="pres">
      <dgm:prSet presAssocID="{D1402A0A-CE65-4046-AC9F-C2851310A21F}" presName="node" presStyleLbl="vennNode1" presStyleIdx="2" presStyleCnt="5">
        <dgm:presLayoutVars>
          <dgm:bulletEnabled val="1"/>
        </dgm:presLayoutVars>
      </dgm:prSet>
      <dgm:spPr/>
    </dgm:pt>
    <dgm:pt modelId="{7BBE56F2-41BE-47C0-A090-F0AA7DC79783}" type="pres">
      <dgm:prSet presAssocID="{0B73E382-48A7-45AF-8E06-580407AFB482}" presName="node" presStyleLbl="vennNode1" presStyleIdx="3" presStyleCnt="5">
        <dgm:presLayoutVars>
          <dgm:bulletEnabled val="1"/>
        </dgm:presLayoutVars>
      </dgm:prSet>
      <dgm:spPr/>
    </dgm:pt>
    <dgm:pt modelId="{E0483E38-BEEF-48D6-BCFA-57673329A7DB}" type="pres">
      <dgm:prSet presAssocID="{3333FF2B-B56A-445E-A777-19A514275B1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4F15B80D-77A7-415A-A224-E122A4ED7D8E}" srcId="{194B6C51-983D-4F95-B47A-DA7AE3AD1C7D}" destId="{FD31A5B4-5F85-4DEF-B433-A08049123095}" srcOrd="0" destOrd="0" parTransId="{4C252E0D-4700-42CF-944F-D9FEBE35BDEF}" sibTransId="{A5B7FBE6-0C3A-47DF-8D6B-9FCAEBDE9BF4}"/>
    <dgm:cxn modelId="{745C4718-8661-4747-8F10-E5C508896BF8}" srcId="{FD31A5B4-5F85-4DEF-B433-A08049123095}" destId="{E0F8EAEC-6F0B-4296-8FF3-959ADF83D06F}" srcOrd="0" destOrd="0" parTransId="{0B1E371D-84E9-4E18-AEB5-1BCB2AD8BE48}" sibTransId="{E5AAD9CB-AF20-4EB7-BDAD-229B5B4EE342}"/>
    <dgm:cxn modelId="{5CCE542A-6CB6-4CE0-8EEE-284B6120B12C}" srcId="{FD31A5B4-5F85-4DEF-B433-A08049123095}" destId="{0B73E382-48A7-45AF-8E06-580407AFB482}" srcOrd="2" destOrd="0" parTransId="{2B812C5E-73F7-4F25-B615-8CF79D4485D4}" sibTransId="{D3E95269-EAF6-4345-AE6D-6BF151691B75}"/>
    <dgm:cxn modelId="{8AE39B49-D050-495C-90EC-62CF6E35B146}" type="presOf" srcId="{FD31A5B4-5F85-4DEF-B433-A08049123095}" destId="{3B90767F-33C6-4B7A-86A4-EB43228C17C8}" srcOrd="0" destOrd="0" presId="urn:microsoft.com/office/officeart/2005/8/layout/radial3"/>
    <dgm:cxn modelId="{1ABFB36C-53EC-435F-BBB1-A889AF1B2C1E}" type="presOf" srcId="{D1402A0A-CE65-4046-AC9F-C2851310A21F}" destId="{1876ED9D-075D-4E4B-809B-F371A7AE11EC}" srcOrd="0" destOrd="0" presId="urn:microsoft.com/office/officeart/2005/8/layout/radial3"/>
    <dgm:cxn modelId="{4D6C145A-F306-4447-AC71-22C6AF47EC6C}" srcId="{FD31A5B4-5F85-4DEF-B433-A08049123095}" destId="{D1402A0A-CE65-4046-AC9F-C2851310A21F}" srcOrd="1" destOrd="0" parTransId="{15A88C16-FE40-4568-A35C-2951F6B2B472}" sibTransId="{39213899-2BF4-4A51-982A-72C858E72E16}"/>
    <dgm:cxn modelId="{880B9B7B-960C-4780-963E-A68A1F7AF89C}" type="presOf" srcId="{0B73E382-48A7-45AF-8E06-580407AFB482}" destId="{7BBE56F2-41BE-47C0-A090-F0AA7DC79783}" srcOrd="0" destOrd="0" presId="urn:microsoft.com/office/officeart/2005/8/layout/radial3"/>
    <dgm:cxn modelId="{65C60AAB-3733-4320-9B83-9C219AB7A6FF}" type="presOf" srcId="{3333FF2B-B56A-445E-A777-19A514275B12}" destId="{E0483E38-BEEF-48D6-BCFA-57673329A7DB}" srcOrd="0" destOrd="0" presId="urn:microsoft.com/office/officeart/2005/8/layout/radial3"/>
    <dgm:cxn modelId="{2AB0BECB-1A81-44C8-B3EB-3B597DE43653}" srcId="{FD31A5B4-5F85-4DEF-B433-A08049123095}" destId="{3333FF2B-B56A-445E-A777-19A514275B12}" srcOrd="3" destOrd="0" parTransId="{519EC482-36D7-4D66-A201-EEC023103686}" sibTransId="{C651D854-6EC2-4541-9BBE-D42B90755C2A}"/>
    <dgm:cxn modelId="{634AF3CC-F73E-4529-B3C3-3153C20FE0CC}" type="presOf" srcId="{E0F8EAEC-6F0B-4296-8FF3-959ADF83D06F}" destId="{D78D2D9A-A901-4366-BAD4-0591E98039F9}" srcOrd="0" destOrd="0" presId="urn:microsoft.com/office/officeart/2005/8/layout/radial3"/>
    <dgm:cxn modelId="{5EA9C2E7-1C90-4BEF-AE08-E5FBD19FA96A}" type="presOf" srcId="{194B6C51-983D-4F95-B47A-DA7AE3AD1C7D}" destId="{5DE45CCD-B4A9-4C53-B4EA-991564B81F86}" srcOrd="0" destOrd="0" presId="urn:microsoft.com/office/officeart/2005/8/layout/radial3"/>
    <dgm:cxn modelId="{5B17F927-5F3B-4F85-BB5E-98620A0D49F1}" type="presParOf" srcId="{5DE45CCD-B4A9-4C53-B4EA-991564B81F86}" destId="{5B45D305-5BAE-4150-BA0F-8C6162CC172A}" srcOrd="0" destOrd="0" presId="urn:microsoft.com/office/officeart/2005/8/layout/radial3"/>
    <dgm:cxn modelId="{AA4F485C-497C-4675-A9CD-FF3C533E5A30}" type="presParOf" srcId="{5B45D305-5BAE-4150-BA0F-8C6162CC172A}" destId="{3B90767F-33C6-4B7A-86A4-EB43228C17C8}" srcOrd="0" destOrd="0" presId="urn:microsoft.com/office/officeart/2005/8/layout/radial3"/>
    <dgm:cxn modelId="{10ED87B0-3C4D-4530-AD0F-761F2C1AE083}" type="presParOf" srcId="{5B45D305-5BAE-4150-BA0F-8C6162CC172A}" destId="{D78D2D9A-A901-4366-BAD4-0591E98039F9}" srcOrd="1" destOrd="0" presId="urn:microsoft.com/office/officeart/2005/8/layout/radial3"/>
    <dgm:cxn modelId="{A0B3F593-2B28-4FCF-88F5-34D7E9589B0D}" type="presParOf" srcId="{5B45D305-5BAE-4150-BA0F-8C6162CC172A}" destId="{1876ED9D-075D-4E4B-809B-F371A7AE11EC}" srcOrd="2" destOrd="0" presId="urn:microsoft.com/office/officeart/2005/8/layout/radial3"/>
    <dgm:cxn modelId="{5CA79BB6-5714-43C2-953F-4AE4D3692982}" type="presParOf" srcId="{5B45D305-5BAE-4150-BA0F-8C6162CC172A}" destId="{7BBE56F2-41BE-47C0-A090-F0AA7DC79783}" srcOrd="3" destOrd="0" presId="urn:microsoft.com/office/officeart/2005/8/layout/radial3"/>
    <dgm:cxn modelId="{AA956315-9F88-47E0-8DB9-516589D94584}" type="presParOf" srcId="{5B45D305-5BAE-4150-BA0F-8C6162CC172A}" destId="{E0483E38-BEEF-48D6-BCFA-57673329A7D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0767F-33C6-4B7A-86A4-EB43228C17C8}">
      <dsp:nvSpPr>
        <dsp:cNvPr id="0" name=""/>
        <dsp:cNvSpPr/>
      </dsp:nvSpPr>
      <dsp:spPr>
        <a:xfrm>
          <a:off x="2098149" y="993017"/>
          <a:ext cx="2473833" cy="2473833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LÆRINGS CYKLUS</a:t>
          </a:r>
          <a:endParaRPr lang="en-DK" sz="3000" kern="1200" dirty="0">
            <a:solidFill>
              <a:schemeClr val="bg1"/>
            </a:solidFill>
          </a:endParaRPr>
        </a:p>
      </dsp:txBody>
      <dsp:txXfrm>
        <a:off x="2460433" y="1355301"/>
        <a:ext cx="1749265" cy="1749265"/>
      </dsp:txXfrm>
    </dsp:sp>
    <dsp:sp modelId="{D78D2D9A-A901-4366-BAD4-0591E98039F9}">
      <dsp:nvSpPr>
        <dsp:cNvPr id="0" name=""/>
        <dsp:cNvSpPr/>
      </dsp:nvSpPr>
      <dsp:spPr>
        <a:xfrm>
          <a:off x="2716607" y="441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00B0F0"/>
              </a:solidFill>
            </a:rPr>
            <a:t>AKTIVISTEN</a:t>
          </a:r>
          <a:endParaRPr lang="en-DK" sz="800" kern="1200" dirty="0">
            <a:solidFill>
              <a:srgbClr val="00B0F0"/>
            </a:solidFill>
          </a:endParaRPr>
        </a:p>
      </dsp:txBody>
      <dsp:txXfrm>
        <a:off x="2897749" y="181583"/>
        <a:ext cx="874632" cy="874632"/>
      </dsp:txXfrm>
    </dsp:sp>
    <dsp:sp modelId="{1876ED9D-075D-4E4B-809B-F371A7AE11EC}">
      <dsp:nvSpPr>
        <dsp:cNvPr id="0" name=""/>
        <dsp:cNvSpPr/>
      </dsp:nvSpPr>
      <dsp:spPr>
        <a:xfrm>
          <a:off x="4327642" y="1611476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REFLEKTOREN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4508784" y="1792618"/>
        <a:ext cx="874632" cy="874632"/>
      </dsp:txXfrm>
    </dsp:sp>
    <dsp:sp modelId="{7BBE56F2-41BE-47C0-A090-F0AA7DC79783}">
      <dsp:nvSpPr>
        <dsp:cNvPr id="0" name=""/>
        <dsp:cNvSpPr/>
      </dsp:nvSpPr>
      <dsp:spPr>
        <a:xfrm>
          <a:off x="2716607" y="3222510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TEORETIKEREN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2897749" y="3403652"/>
        <a:ext cx="874632" cy="874632"/>
      </dsp:txXfrm>
    </dsp:sp>
    <dsp:sp modelId="{E0483E38-BEEF-48D6-BCFA-57673329A7DB}">
      <dsp:nvSpPr>
        <dsp:cNvPr id="0" name=""/>
        <dsp:cNvSpPr/>
      </dsp:nvSpPr>
      <dsp:spPr>
        <a:xfrm>
          <a:off x="1105573" y="1611476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PRAGMATIKEREN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1286715" y="1792618"/>
        <a:ext cx="874632" cy="874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0767F-33C6-4B7A-86A4-EB43228C17C8}">
      <dsp:nvSpPr>
        <dsp:cNvPr id="0" name=""/>
        <dsp:cNvSpPr/>
      </dsp:nvSpPr>
      <dsp:spPr>
        <a:xfrm>
          <a:off x="2098149" y="993017"/>
          <a:ext cx="2473833" cy="2473833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LÆRINGS CYKLUS</a:t>
          </a:r>
          <a:endParaRPr lang="en-DK" sz="3000" kern="1200" dirty="0">
            <a:solidFill>
              <a:schemeClr val="bg1"/>
            </a:solidFill>
          </a:endParaRPr>
        </a:p>
      </dsp:txBody>
      <dsp:txXfrm>
        <a:off x="2460433" y="1355301"/>
        <a:ext cx="1749265" cy="1749265"/>
      </dsp:txXfrm>
    </dsp:sp>
    <dsp:sp modelId="{D78D2D9A-A901-4366-BAD4-0591E98039F9}">
      <dsp:nvSpPr>
        <dsp:cNvPr id="0" name=""/>
        <dsp:cNvSpPr/>
      </dsp:nvSpPr>
      <dsp:spPr>
        <a:xfrm>
          <a:off x="2716607" y="441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AKTIVISTEN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2897749" y="181583"/>
        <a:ext cx="874632" cy="874632"/>
      </dsp:txXfrm>
    </dsp:sp>
    <dsp:sp modelId="{1876ED9D-075D-4E4B-809B-F371A7AE11EC}">
      <dsp:nvSpPr>
        <dsp:cNvPr id="0" name=""/>
        <dsp:cNvSpPr/>
      </dsp:nvSpPr>
      <dsp:spPr>
        <a:xfrm>
          <a:off x="4327642" y="1611476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00B0F0"/>
              </a:solidFill>
            </a:rPr>
            <a:t>REFLEKTOREN</a:t>
          </a:r>
          <a:endParaRPr lang="en-DK" sz="800" kern="1200" dirty="0">
            <a:solidFill>
              <a:srgbClr val="00B0F0"/>
            </a:solidFill>
          </a:endParaRPr>
        </a:p>
      </dsp:txBody>
      <dsp:txXfrm>
        <a:off x="4508784" y="1792618"/>
        <a:ext cx="874632" cy="874632"/>
      </dsp:txXfrm>
    </dsp:sp>
    <dsp:sp modelId="{7BBE56F2-41BE-47C0-A090-F0AA7DC79783}">
      <dsp:nvSpPr>
        <dsp:cNvPr id="0" name=""/>
        <dsp:cNvSpPr/>
      </dsp:nvSpPr>
      <dsp:spPr>
        <a:xfrm>
          <a:off x="2716607" y="3222510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TEORETIKEREN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2897749" y="3403652"/>
        <a:ext cx="874632" cy="874632"/>
      </dsp:txXfrm>
    </dsp:sp>
    <dsp:sp modelId="{E0483E38-BEEF-48D6-BCFA-57673329A7DB}">
      <dsp:nvSpPr>
        <dsp:cNvPr id="0" name=""/>
        <dsp:cNvSpPr/>
      </dsp:nvSpPr>
      <dsp:spPr>
        <a:xfrm>
          <a:off x="1105573" y="1611476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PRAGMATIKEREN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1286715" y="1792618"/>
        <a:ext cx="874632" cy="874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0767F-33C6-4B7A-86A4-EB43228C17C8}">
      <dsp:nvSpPr>
        <dsp:cNvPr id="0" name=""/>
        <dsp:cNvSpPr/>
      </dsp:nvSpPr>
      <dsp:spPr>
        <a:xfrm>
          <a:off x="2098149" y="993017"/>
          <a:ext cx="2473833" cy="2473833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LÆRINGS CYKLUS</a:t>
          </a:r>
          <a:endParaRPr lang="en-DK" sz="3000" kern="1200" dirty="0">
            <a:solidFill>
              <a:schemeClr val="bg1"/>
            </a:solidFill>
          </a:endParaRPr>
        </a:p>
      </dsp:txBody>
      <dsp:txXfrm>
        <a:off x="2460433" y="1355301"/>
        <a:ext cx="1749265" cy="1749265"/>
      </dsp:txXfrm>
    </dsp:sp>
    <dsp:sp modelId="{D78D2D9A-A901-4366-BAD4-0591E98039F9}">
      <dsp:nvSpPr>
        <dsp:cNvPr id="0" name=""/>
        <dsp:cNvSpPr/>
      </dsp:nvSpPr>
      <dsp:spPr>
        <a:xfrm>
          <a:off x="2716607" y="441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AKTIVISTEN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2897749" y="181583"/>
        <a:ext cx="874632" cy="874632"/>
      </dsp:txXfrm>
    </dsp:sp>
    <dsp:sp modelId="{1876ED9D-075D-4E4B-809B-F371A7AE11EC}">
      <dsp:nvSpPr>
        <dsp:cNvPr id="0" name=""/>
        <dsp:cNvSpPr/>
      </dsp:nvSpPr>
      <dsp:spPr>
        <a:xfrm>
          <a:off x="4327642" y="1611476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REFLEKTOREN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4508784" y="1792618"/>
        <a:ext cx="874632" cy="874632"/>
      </dsp:txXfrm>
    </dsp:sp>
    <dsp:sp modelId="{7BBE56F2-41BE-47C0-A090-F0AA7DC79783}">
      <dsp:nvSpPr>
        <dsp:cNvPr id="0" name=""/>
        <dsp:cNvSpPr/>
      </dsp:nvSpPr>
      <dsp:spPr>
        <a:xfrm>
          <a:off x="2716607" y="3222510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00B0F0"/>
              </a:solidFill>
            </a:rPr>
            <a:t>TEORETIKEREN</a:t>
          </a:r>
          <a:endParaRPr lang="en-DK" sz="800" kern="1200" dirty="0">
            <a:solidFill>
              <a:srgbClr val="00B0F0"/>
            </a:solidFill>
          </a:endParaRPr>
        </a:p>
      </dsp:txBody>
      <dsp:txXfrm>
        <a:off x="2897749" y="3403652"/>
        <a:ext cx="874632" cy="874632"/>
      </dsp:txXfrm>
    </dsp:sp>
    <dsp:sp modelId="{E0483E38-BEEF-48D6-BCFA-57673329A7DB}">
      <dsp:nvSpPr>
        <dsp:cNvPr id="0" name=""/>
        <dsp:cNvSpPr/>
      </dsp:nvSpPr>
      <dsp:spPr>
        <a:xfrm>
          <a:off x="1105573" y="1611476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PRAGMATIKEREN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1286715" y="1792618"/>
        <a:ext cx="874632" cy="874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0767F-33C6-4B7A-86A4-EB43228C17C8}">
      <dsp:nvSpPr>
        <dsp:cNvPr id="0" name=""/>
        <dsp:cNvSpPr/>
      </dsp:nvSpPr>
      <dsp:spPr>
        <a:xfrm>
          <a:off x="2098149" y="993017"/>
          <a:ext cx="2473833" cy="2473833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LÆRINGS CYKLUS</a:t>
          </a:r>
          <a:endParaRPr lang="en-DK" sz="3000" kern="1200" dirty="0">
            <a:solidFill>
              <a:schemeClr val="bg1"/>
            </a:solidFill>
          </a:endParaRPr>
        </a:p>
      </dsp:txBody>
      <dsp:txXfrm>
        <a:off x="2460433" y="1355301"/>
        <a:ext cx="1749265" cy="1749265"/>
      </dsp:txXfrm>
    </dsp:sp>
    <dsp:sp modelId="{D78D2D9A-A901-4366-BAD4-0591E98039F9}">
      <dsp:nvSpPr>
        <dsp:cNvPr id="0" name=""/>
        <dsp:cNvSpPr/>
      </dsp:nvSpPr>
      <dsp:spPr>
        <a:xfrm>
          <a:off x="2716607" y="441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AKTIVISTEN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2897749" y="181583"/>
        <a:ext cx="874632" cy="874632"/>
      </dsp:txXfrm>
    </dsp:sp>
    <dsp:sp modelId="{1876ED9D-075D-4E4B-809B-F371A7AE11EC}">
      <dsp:nvSpPr>
        <dsp:cNvPr id="0" name=""/>
        <dsp:cNvSpPr/>
      </dsp:nvSpPr>
      <dsp:spPr>
        <a:xfrm>
          <a:off x="4327642" y="1611476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REFLEKTOREN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4508784" y="1792618"/>
        <a:ext cx="874632" cy="874632"/>
      </dsp:txXfrm>
    </dsp:sp>
    <dsp:sp modelId="{7BBE56F2-41BE-47C0-A090-F0AA7DC79783}">
      <dsp:nvSpPr>
        <dsp:cNvPr id="0" name=""/>
        <dsp:cNvSpPr/>
      </dsp:nvSpPr>
      <dsp:spPr>
        <a:xfrm>
          <a:off x="2716607" y="3222510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TEORETIKEREN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2897749" y="3403652"/>
        <a:ext cx="874632" cy="874632"/>
      </dsp:txXfrm>
    </dsp:sp>
    <dsp:sp modelId="{E0483E38-BEEF-48D6-BCFA-57673329A7DB}">
      <dsp:nvSpPr>
        <dsp:cNvPr id="0" name=""/>
        <dsp:cNvSpPr/>
      </dsp:nvSpPr>
      <dsp:spPr>
        <a:xfrm>
          <a:off x="1105573" y="1611476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00B0F0"/>
              </a:solidFill>
            </a:rPr>
            <a:t>PRAGMATIKEREN</a:t>
          </a:r>
          <a:endParaRPr lang="en-DK" sz="800" kern="1200" dirty="0">
            <a:solidFill>
              <a:srgbClr val="00B0F0"/>
            </a:solidFill>
          </a:endParaRPr>
        </a:p>
      </dsp:txBody>
      <dsp:txXfrm>
        <a:off x="1286715" y="1792618"/>
        <a:ext cx="874632" cy="874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LÆRINGSTEORI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KOLB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	FORSKELLIGE LÆRINGSSTILE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ALLE LÆRER IKKE ENS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SKOLE SOM EKSEMPEL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4 LÆRINGSSTILE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LÆRINGSSTILE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D1AA05-027D-DEC3-A249-4E6D834B7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F95410-283B-A940-82CC-454DF5DBA8B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39EB2-2700-4668-0BB4-B42D39C2C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AKTIVISTEN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29A4E-6692-4012-2DAD-46DBC4024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GØRE OG HANDLE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LÆRER GENNEM ERFARINGER OG OPLEVELSER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GÅ PÅ OPDAGELSE PÅ EGEN HÅND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BYGGE SIN EGET PC SEKTION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F331F6-5929-0A7B-2923-669F9270472D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LÆRINGSSTILE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3B518-CD7F-2790-9321-015DC49719F1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132A25F-9DAA-12C8-DE1A-512B08F81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451107"/>
              </p:ext>
            </p:extLst>
          </p:nvPr>
        </p:nvGraphicFramePr>
        <p:xfrm>
          <a:off x="6096000" y="1127115"/>
          <a:ext cx="6670132" cy="445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322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152DE-AB6A-C697-6062-68B911AFB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9B8A9C-9133-48A4-1B2E-BDD65C5C81D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08676-0492-AFF6-176A-B78EF8AEA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REFLEKTOREN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30EA0-0F94-F1FE-0A6B-4AA0F3298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245862"/>
            <a:ext cx="4635917" cy="329209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OVERVEJE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LÆRER VED AT OBSERVERE, IAGTTAGE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INDSAMLE OPLYSNINGER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BEARBEJDE ERFARINGER, PERSPEKTIVERE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ONLINE COMMUNITY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C69D60-7E83-8CB8-17DA-FD184B565F1F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LÆRINGSSTILE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C1A122-126D-BCB5-62F1-67D8B70CD620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16E1BB1-7760-F492-C371-D2D2936B9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543945"/>
              </p:ext>
            </p:extLst>
          </p:nvPr>
        </p:nvGraphicFramePr>
        <p:xfrm>
          <a:off x="6096000" y="1127115"/>
          <a:ext cx="6670132" cy="445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8387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BF7E94-E05D-FD22-B70E-EB698C189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E10573-B54A-B981-E4AE-A57B5524D30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79323-27EC-E78F-C7A6-BB21E71BA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TEORETIKEREN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4DB97-2EEA-D045-A1E8-72406699A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LÆRER GENNEM BEGREBS OG TEORIDANNELSE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SØGER ABSTAKT FORSTÅELSE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LÆRING SEKTION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E761FA-889C-6CC1-4D1F-97BAA9B4741F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LÆRINGSSTILE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9D60A-0DD9-29E8-3D38-1793DA89EE31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9D9CB41-54A6-A91A-4613-80D68810E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883364"/>
              </p:ext>
            </p:extLst>
          </p:nvPr>
        </p:nvGraphicFramePr>
        <p:xfrm>
          <a:off x="6096000" y="1127115"/>
          <a:ext cx="6670132" cy="445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163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4E7C7B-B8F2-4BFF-C8E4-F262179A8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66520E-8185-AF97-2807-7CE822F9FE6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97487-E9D8-52C9-31EF-2324D08A7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PRAGMATIKEREN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68EF4-4F05-4071-1FBE-560DC139C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LÆRER VED AT OPSØGE NYE TEORIER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EKSPERIMENTERE, AFPRØVE I PRAKSIS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FÅ FINGERNE I NOGET KONKRET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BYGGE OG LÆRING SEKTION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348ED2-6C54-229E-B88E-2BA9F7CD3E67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LÆRINGSSTILE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D2CE3A-5C4C-FAE9-4572-52609FAA8037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06653C9-D332-C53E-ECF7-00355FAEF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795520"/>
              </p:ext>
            </p:extLst>
          </p:nvPr>
        </p:nvGraphicFramePr>
        <p:xfrm>
          <a:off x="6096000" y="1127115"/>
          <a:ext cx="6670132" cy="445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780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341632-A1AA-C581-F147-1D1B16B65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196CE87-59E9-84AD-07EA-E746CC355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0" y="253934"/>
            <a:ext cx="6178613" cy="2584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0531FF-F13B-491F-A694-473067976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5" y="3429000"/>
            <a:ext cx="6054755" cy="29624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F7C6AD-1B3B-66B0-CB4A-DBBC96F5D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702" y="253934"/>
            <a:ext cx="5514973" cy="26803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8D52AD-CA0C-A70E-5DDD-C820C58D5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5254" y="3638455"/>
            <a:ext cx="5822922" cy="28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7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26291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MORI </a:t>
            </a:r>
            <a:r>
              <a:rPr lang="en-US" sz="1800">
                <a:solidFill>
                  <a:schemeClr val="bg1"/>
                </a:solidFill>
              </a:rPr>
              <a:t>| WELLS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8292" y="2754214"/>
            <a:ext cx="5604147" cy="277336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bg1"/>
                </a:solidFill>
              </a:rPr>
              <a:t>DESIGNED TIL BRUGER MED INTERESSE I PC BYGGERI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bg1"/>
                </a:solidFill>
              </a:rPr>
              <a:t>FACILITATOR TRIGGER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bg1"/>
                </a:solidFill>
              </a:rPr>
              <a:t>SKABE LÆRING BASERET PÅ DE FIRE LÆRINGS TYPER</a:t>
            </a: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sz="2200" dirty="0">
              <a:solidFill>
                <a:schemeClr val="bg1"/>
              </a:solidFill>
            </a:endParaRP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440019AF-E7E2-CC82-56CF-2ED24E466252}"/>
              </a:ext>
            </a:extLst>
          </p:cNvPr>
          <p:cNvSpPr/>
          <p:nvPr/>
        </p:nvSpPr>
        <p:spPr>
          <a:xfrm>
            <a:off x="4625183" y="2969228"/>
            <a:ext cx="566928" cy="502920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52CD9B-9069-55AC-42A2-C7D4E9144199}"/>
              </a:ext>
            </a:extLst>
          </p:cNvPr>
          <p:cNvCxnSpPr/>
          <p:nvPr/>
        </p:nvCxnSpPr>
        <p:spPr>
          <a:xfrm>
            <a:off x="1950702" y="3119777"/>
            <a:ext cx="0" cy="27249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7CD8FE-536C-AE52-0D15-CB4E22875181}"/>
              </a:ext>
            </a:extLst>
          </p:cNvPr>
          <p:cNvCxnSpPr>
            <a:cxnSpLocks/>
          </p:cNvCxnSpPr>
          <p:nvPr/>
        </p:nvCxnSpPr>
        <p:spPr>
          <a:xfrm>
            <a:off x="1950702" y="5850785"/>
            <a:ext cx="37124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3A8077-11C8-3A72-F5A9-3A9F945D5958}"/>
              </a:ext>
            </a:extLst>
          </p:cNvPr>
          <p:cNvCxnSpPr>
            <a:cxnSpLocks/>
          </p:cNvCxnSpPr>
          <p:nvPr/>
        </p:nvCxnSpPr>
        <p:spPr>
          <a:xfrm flipV="1">
            <a:off x="2060430" y="3617289"/>
            <a:ext cx="2564753" cy="214510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9A9C30-4BA3-6B45-66A4-0B67CBDF3756}"/>
              </a:ext>
            </a:extLst>
          </p:cNvPr>
          <p:cNvSpPr txBox="1"/>
          <p:nvPr/>
        </p:nvSpPr>
        <p:spPr>
          <a:xfrm>
            <a:off x="4337287" y="5999189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HIGH ABILITY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F58536-C38A-7DD6-B93C-0E4893FDB107}"/>
              </a:ext>
            </a:extLst>
          </p:cNvPr>
          <p:cNvSpPr txBox="1"/>
          <p:nvPr/>
        </p:nvSpPr>
        <p:spPr>
          <a:xfrm>
            <a:off x="347454" y="3036022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HIGH MOTIVATION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4ED4E3-692E-B26B-F75A-9A8BDD54DF36}"/>
              </a:ext>
            </a:extLst>
          </p:cNvPr>
          <p:cNvSpPr txBox="1"/>
          <p:nvPr/>
        </p:nvSpPr>
        <p:spPr>
          <a:xfrm rot="19127374">
            <a:off x="1875539" y="4359122"/>
            <a:ext cx="4020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INCREASING LIKELINESS TO PERFORM TARGET BEHAVIOR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A737D-1935-6DBD-C80B-1B7C6CE113E1}"/>
              </a:ext>
            </a:extLst>
          </p:cNvPr>
          <p:cNvSpPr txBox="1"/>
          <p:nvPr/>
        </p:nvSpPr>
        <p:spPr>
          <a:xfrm>
            <a:off x="5146531" y="2875937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TARGET BEHAVIOR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FCC399-E1C5-066E-1097-11BE4661209D}"/>
              </a:ext>
            </a:extLst>
          </p:cNvPr>
          <p:cNvSpPr txBox="1"/>
          <p:nvPr/>
        </p:nvSpPr>
        <p:spPr>
          <a:xfrm>
            <a:off x="4503803" y="4427659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TRIGGER</a:t>
            </a:r>
            <a:endParaRPr lang="en-DK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Props1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153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LÆRINGSTEORI</vt:lpstr>
      <vt:lpstr> FORSKELLIGE LÆRINGSSTILE</vt:lpstr>
      <vt:lpstr>AKTIVISTEN</vt:lpstr>
      <vt:lpstr>REFLEKTOREN</vt:lpstr>
      <vt:lpstr>TEORETIKEREN</vt:lpstr>
      <vt:lpstr>PRAGMATIKEREN</vt:lpstr>
      <vt:lpstr>PowerPoint Presentation</vt:lpstr>
      <vt:lpstr>MORI | WELLS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17</cp:revision>
  <dcterms:created xsi:type="dcterms:W3CDTF">2025-01-20T10:08:25Z</dcterms:created>
  <dcterms:modified xsi:type="dcterms:W3CDTF">2025-01-28T07:44:03Z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