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56" r:id="rId5"/>
    <p:sldId id="257" r:id="rId6"/>
    <p:sldId id="265" r:id="rId7"/>
    <p:sldId id="266" r:id="rId8"/>
    <p:sldId id="267" r:id="rId9"/>
    <p:sldId id="268" r:id="rId10"/>
    <p:sldId id="269" r:id="rId11"/>
    <p:sldId id="263" r:id="rId1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170DF9-623A-4B99-AE44-849FEF5044B3}" v="14" dt="2025-01-20T10:57:30.7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530DF3-82DA-40F4-993C-821892509791}" type="datetimeFigureOut">
              <a:rPr lang="en-DK" smtClean="0"/>
              <a:t>27/01/2025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1514B-D2AA-4B1B-BDA5-D869CB35A94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45904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1514B-D2AA-4B1B-BDA5-D869CB35A94F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84516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486FC-A4A1-4B60-DA7D-1C2A7E5A1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583A28-3CEA-DE6E-5827-687803E627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CC390-E608-2EBA-6893-83914B01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C9889-6422-2019-6A15-2BB76BC9D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FA098-AE0F-1BE7-4B6E-56BB71899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609037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BBA1-E917-0BF9-9A0A-DEBDD7AC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55C3C-1A33-EE06-A7F5-DEE14566F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54FBB-0E4D-EB75-3890-6FBE2BD1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E48227-E232-6E06-2C1A-405848A5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A5A701-C724-BDC7-27EA-F55477002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877982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D14905-3B42-B1F0-64A0-4EFE891F6E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8EAC4-F806-FA1D-6FFC-92CD4E13F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762C0F-66E5-C653-FED6-5C6B356B5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43380-CCB5-9C18-FC1A-B74197EB2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38B7-FC7F-A877-B7D5-606B248D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334028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257A5-E1C2-E0E0-0ECF-649E8A09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67763-0697-D14E-427C-2FA10B227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1FC8A-58E8-8A7E-082E-6119027D7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D5A220-7204-4550-9973-F545899E7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0FF6EB-62B4-D47F-3FE7-42261BD63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4181607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BA11A-A151-2F5C-7340-E5387E180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05855-35F6-D856-902A-8695EC37D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F85F08-C51A-1F59-5F5A-606D53A29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EB854-3152-70B0-4EB0-9AEAB01DF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9F524-6453-0901-64E1-84C9EE87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577051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AEDD1-6DA8-B63A-4CAF-87420A4F0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5A75C-676E-6EBB-7A11-791D89B917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4E88-2AE9-529C-BAB4-405F772FA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1E03F2-3CE4-D24F-DA1D-F450FE244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940FDE-8468-877A-FB9F-57FA1CE94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09CB2-E395-2B24-E7B2-EAE51921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7994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A36-DFA4-AF78-87FF-5FD39E53A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E83C3-4FF8-5131-2D21-696ED5D80E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FBE5C-8788-F3E7-BD62-F772D7C0BC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828EAB-08A8-7486-7DD2-147614C084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15360A3-4CBD-BF02-F7F4-A9D40A0D54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290527-F414-C254-CDA7-D0C296732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24A909-52D1-54F8-6AB5-0D8B92E7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CEA50-F25A-5722-0711-ED394EC80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63381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D7AAC-4288-5FFC-4283-A2D8B9944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8BC0F8-FD3D-7764-EAE7-3CCBA946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ACF5F1-BA40-EB0A-E0FA-9866007BE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EFB0ED-7AB9-156E-2B61-966FA44C2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878088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E9D23F-7B6B-5545-569B-FF4F336A5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4ED3A0-1694-AB2A-2E01-5E665444F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C7086D-ACC1-F17E-ED62-C115028A6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49754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076E5-1778-2422-0657-BC4C08A7B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20887-F7EA-CE47-431A-B93140174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5027A1-B43A-9196-A0D3-A8E0A97FD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0EAA3-DA76-12A5-55B3-38ED1C124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3403A-BA5B-88C4-B75E-9319CE167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EA8A19-5A04-BC6E-C86F-C21AAED48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69693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D2B00-51D9-B132-E485-8F39E5645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88B74E5-87EA-B700-70C9-E8EF44BEE8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C900D6-95D2-A845-683E-B860BE0AD7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27797-EDBF-7080-22DF-B6892E35E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31B7A-3D04-4105-84CB-D83B18A8B729}" type="datetimeFigureOut">
              <a:rPr lang="en-DK" smtClean="0"/>
              <a:t>27/01/2025</a:t>
            </a:fld>
            <a:endParaRPr lang="en-DK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5E0C8-B20F-5849-0C1C-CB75EBF3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2AE0C6-6DB9-1633-7380-A02C12139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18327-96E5-48FA-ADCB-C947624CC6DB}" type="slidenum">
              <a:rPr lang="en-DK" smtClean="0"/>
              <a:t>‹#›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07820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44E55-BC46-9B42-B524-D1815CFA3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A5313-273B-1CD0-D0C2-23983DD31F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7C071-ABD2-9DF7-8871-FB8510DBAA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631B7A-3D04-4105-84CB-D83B18A8B729}" type="datetimeFigureOut">
              <a:rPr lang="en-DK" smtClean="0"/>
              <a:t>27/01/2025</a:t>
            </a:fld>
            <a:endParaRPr lang="en-DK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1CAE7-2023-0E15-7638-6D36BA3FC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BE0D2-33B8-2BDA-2850-7F5B71DC68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F18327-96E5-48FA-ADCB-C947624CC6DB}" type="slidenum">
              <a:rPr lang="en-DK" smtClean="0"/>
              <a:t>‹#›</a:t>
            </a:fld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221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16018-E737-52DD-37FD-29686A426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3895" y="1600200"/>
            <a:ext cx="4278468" cy="318707"/>
          </a:xfrm>
        </p:spPr>
        <p:txBody>
          <a:bodyPr>
            <a:normAutofit fontScale="90000"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</a:rPr>
              <a:t>THEORY PTRACTICE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CDDA32-597F-4A33-C245-12344E1D179E}"/>
              </a:ext>
            </a:extLst>
          </p:cNvPr>
          <p:cNvSpPr txBox="1">
            <a:spLocks/>
          </p:cNvSpPr>
          <p:nvPr/>
        </p:nvSpPr>
        <p:spPr>
          <a:xfrm>
            <a:off x="893894" y="496429"/>
            <a:ext cx="3382541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VLAEV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6A4B79-65D9-8815-0229-155F09348C6C}"/>
              </a:ext>
            </a:extLst>
          </p:cNvPr>
          <p:cNvSpPr/>
          <p:nvPr/>
        </p:nvSpPr>
        <p:spPr>
          <a:xfrm>
            <a:off x="1024219" y="191890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7427158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B995EA3-3BCE-A714-0728-24485797C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C3D0AB-AB07-EDE2-BBFF-4CF13C5FB5D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1EF0D3-1B79-4363-09B7-B3E2E676D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DEFINITION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41045C-0E79-8572-1B46-31EA2E960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INTERVENTION, DER PÅVIRKER ADFÆRD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ÆNDRE MILJØ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NEMMERE AT TRÆFFE SUNDE ELLER ØKONOMISKE VALG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“PLACERE SUNDE SNACKS I ØJENHØJDE”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053C66-75B8-54A1-D608-A8C3A5AF4F6C}"/>
              </a:ext>
            </a:extLst>
          </p:cNvPr>
          <p:cNvSpPr txBox="1">
            <a:spLocks/>
          </p:cNvSpPr>
          <p:nvPr/>
        </p:nvSpPr>
        <p:spPr>
          <a:xfrm>
            <a:off x="2052873" y="1260450"/>
            <a:ext cx="3476938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NUDGE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C8F040-AFB2-D865-0E97-F1D1C46EB4EE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777793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CEF2C6-9352-A617-880E-B8F08E400F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D1C466-8247-8713-BF2B-4972423FEECB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5D66B8-5512-C7DA-E40B-3D1C0907E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ADFÆRDSINDSIGTER FRA PSYKOLOGI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4681EF3-1B1A-D3E8-13B1-D63BF9D3517A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DET TEORETISKE RAMME FOR NUDGING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49C183-E01A-9598-2E16-E212DEDF5368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E11E1F04-92B0-5922-0864-D36C61B7E6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STATUS QUO BIAS: VÆLGE DET EKSISTERENDE VALG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SOCIAL NORMER: HVAD GØR ANDRE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TIDSINKONSISTENS: VALGE KORSTSIGTIGE BELØNNINGER OG IKKE LANGTSIGTIGE DORDELE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1700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E6A852-0A4E-2F80-B902-5E27456FE1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F97502D-5523-F205-0D37-61DDDE5B3A57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60C7E3-8972-196A-2C13-9E18CD26C4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ETIK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532479-609A-54CF-F140-968125497F1B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DE TRE GRUNDLÆGGENDE BEHOV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253C29-E5DA-C185-90DF-B3C6A894E3EC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632A5D0-5084-50BA-CDCA-5299057685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DET MÅ IKKE VÆRE MANIPULERENDE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BUTIKKER BRUGER NUDGING FOR DERES SKYLD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SKAL VÆRE PERSONENS INTERESSE ELLER VALG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8663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98B8F3-63E0-6AE1-0108-D536FA4C8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80EAB4-1EF0-7E28-1847-760E1CE9CB28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E3EB0F-A704-5F60-DBA3-18E665AF6F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TOOL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ECB620-D5BD-7D22-67B7-372D9C298CF0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FOGGS FUNKTIONELLE TRIADE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19CEC0-38A3-3A33-7A7F-7939F3C2A7CF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224A4C2-11C5-F9F2-6DC3-AF54ADE9E8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GØR BRUGER MÅL NEM AT UDFØRE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GUIDE BRUGEREN GENNEM PROCESSEN</a:t>
            </a:r>
          </a:p>
          <a:p>
            <a:pPr algn="l"/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1FA5F876-5A36-6612-B362-B8C1CCA7527B}"/>
              </a:ext>
            </a:extLst>
          </p:cNvPr>
          <p:cNvSpPr/>
          <p:nvPr/>
        </p:nvSpPr>
        <p:spPr>
          <a:xfrm>
            <a:off x="7854696" y="2179401"/>
            <a:ext cx="2899069" cy="2499197"/>
          </a:xfrm>
          <a:prstGeom prst="triangle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B6056-C207-D0FB-0010-5D5F238503B0}"/>
              </a:ext>
            </a:extLst>
          </p:cNvPr>
          <p:cNvSpPr txBox="1"/>
          <p:nvPr/>
        </p:nvSpPr>
        <p:spPr>
          <a:xfrm>
            <a:off x="8641290" y="1519947"/>
            <a:ext cx="1325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</a:rPr>
              <a:t>TOOL</a:t>
            </a:r>
            <a:endParaRPr lang="en-DK" sz="3200" b="1" dirty="0">
              <a:solidFill>
                <a:srgbClr val="00B0F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D5A93B-9CD3-C175-845E-09D01EFD88D8}"/>
              </a:ext>
            </a:extLst>
          </p:cNvPr>
          <p:cNvSpPr txBox="1"/>
          <p:nvPr/>
        </p:nvSpPr>
        <p:spPr>
          <a:xfrm>
            <a:off x="9592056" y="4756760"/>
            <a:ext cx="25999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SOCIAL ACTOR</a:t>
            </a:r>
            <a:endParaRPr lang="en-DK" sz="25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7BE561-621B-CA5E-0BE7-05A34664ED72}"/>
              </a:ext>
            </a:extLst>
          </p:cNvPr>
          <p:cNvSpPr txBox="1"/>
          <p:nvPr/>
        </p:nvSpPr>
        <p:spPr>
          <a:xfrm>
            <a:off x="6312407" y="4702900"/>
            <a:ext cx="211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MEDIUM</a:t>
            </a:r>
            <a:endParaRPr lang="en-DK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685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E06C7B-DD0C-E928-0801-1B578C674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903F53-8214-A7E4-9F81-CE8A7922C4CD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1224CF-2B0F-36CE-7B91-2211534D5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SOCIAL ACTOR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35A53D5-3369-EA1D-DB58-CE41A05A86D0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FOGGS FUNKTIONELLE TRIADE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963E8A-7297-D1EB-0A81-38C000014E2B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9EAF3007-5C8A-FA95-41D5-0E7FC5FF2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BELØNNE BRUGEREN MED POSITIV FEEDBACK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SOCIAL SUPPORT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SKABE ET FORHOLD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“CHAT GPT”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CAE36C77-21D9-37CD-7F56-395C83A59023}"/>
              </a:ext>
            </a:extLst>
          </p:cNvPr>
          <p:cNvSpPr/>
          <p:nvPr/>
        </p:nvSpPr>
        <p:spPr>
          <a:xfrm>
            <a:off x="7854696" y="2179401"/>
            <a:ext cx="2899069" cy="2499197"/>
          </a:xfrm>
          <a:prstGeom prst="triangle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211852-40D8-E7D8-FB29-1E7639C1BE65}"/>
              </a:ext>
            </a:extLst>
          </p:cNvPr>
          <p:cNvSpPr txBox="1"/>
          <p:nvPr/>
        </p:nvSpPr>
        <p:spPr>
          <a:xfrm>
            <a:off x="8641290" y="1519947"/>
            <a:ext cx="1325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TOOL</a:t>
            </a:r>
            <a:endParaRPr lang="en-DK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047FB8-99B1-568B-D841-EF60BE05818B}"/>
              </a:ext>
            </a:extLst>
          </p:cNvPr>
          <p:cNvSpPr txBox="1"/>
          <p:nvPr/>
        </p:nvSpPr>
        <p:spPr>
          <a:xfrm>
            <a:off x="9592056" y="4756760"/>
            <a:ext cx="25999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rgbClr val="00B0F0"/>
                </a:solidFill>
              </a:rPr>
              <a:t>SOCIAL ACTOR</a:t>
            </a:r>
            <a:endParaRPr lang="en-DK" sz="2500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B62F24-8C10-0E61-CC96-61E188CC0CE1}"/>
              </a:ext>
            </a:extLst>
          </p:cNvPr>
          <p:cNvSpPr txBox="1"/>
          <p:nvPr/>
        </p:nvSpPr>
        <p:spPr>
          <a:xfrm>
            <a:off x="6312407" y="4702900"/>
            <a:ext cx="211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MEDIUM</a:t>
            </a:r>
            <a:endParaRPr lang="en-DK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8570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C8CD1C8-84C2-BCBF-252B-6F8235F39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065EB4-63C3-FBE6-FB41-5AD3859313F5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216FB5-560D-4313-DFD7-4A1942251D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343" y="2364221"/>
            <a:ext cx="4278468" cy="318707"/>
          </a:xfrm>
        </p:spPr>
        <p:txBody>
          <a:bodyPr>
            <a:normAutofit fontScale="90000"/>
          </a:bodyPr>
          <a:lstStyle/>
          <a:p>
            <a:pPr algn="r"/>
            <a:r>
              <a:rPr lang="en-US" sz="1800" dirty="0">
                <a:solidFill>
                  <a:schemeClr val="bg1"/>
                </a:solidFill>
              </a:rPr>
              <a:t>MEDIUM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0FC4003-A657-2EF8-724F-A27B4A790F35}"/>
              </a:ext>
            </a:extLst>
          </p:cNvPr>
          <p:cNvSpPr txBox="1">
            <a:spLocks/>
          </p:cNvSpPr>
          <p:nvPr/>
        </p:nvSpPr>
        <p:spPr>
          <a:xfrm>
            <a:off x="265176" y="1260450"/>
            <a:ext cx="5264635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FOGGS FUNKTIONELLE TRIADE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2509AB-0BBD-607E-40FD-18E9FC377411}"/>
              </a:ext>
            </a:extLst>
          </p:cNvPr>
          <p:cNvSpPr/>
          <p:nvPr/>
        </p:nvSpPr>
        <p:spPr>
          <a:xfrm>
            <a:off x="4207163" y="2711201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680C200-99AA-3EF8-9A43-593394FC0D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894" y="3629910"/>
            <a:ext cx="4635917" cy="26154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UDFORSKE OG SKABE FORHOLD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HJÆLPER MED AT ØVE ET OPFØRSEL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MOTIVERE BRUGEREN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07C3EE1-7843-C457-ED92-6FDB9140B1FE}"/>
              </a:ext>
            </a:extLst>
          </p:cNvPr>
          <p:cNvSpPr/>
          <p:nvPr/>
        </p:nvSpPr>
        <p:spPr>
          <a:xfrm>
            <a:off x="7854696" y="2179401"/>
            <a:ext cx="2899069" cy="2499197"/>
          </a:xfrm>
          <a:prstGeom prst="triangle">
            <a:avLst/>
          </a:prstGeom>
          <a:ln>
            <a:solidFill>
              <a:schemeClr val="bg2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E4625E-1F08-A509-C058-59F5B76FDC0B}"/>
              </a:ext>
            </a:extLst>
          </p:cNvPr>
          <p:cNvSpPr txBox="1"/>
          <p:nvPr/>
        </p:nvSpPr>
        <p:spPr>
          <a:xfrm>
            <a:off x="8641290" y="1519947"/>
            <a:ext cx="13258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</a:rPr>
              <a:t>TOOL</a:t>
            </a:r>
            <a:endParaRPr lang="en-DK" sz="32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AE2EED-9003-83E3-33DE-5463F99B7214}"/>
              </a:ext>
            </a:extLst>
          </p:cNvPr>
          <p:cNvSpPr txBox="1"/>
          <p:nvPr/>
        </p:nvSpPr>
        <p:spPr>
          <a:xfrm>
            <a:off x="9592056" y="4756760"/>
            <a:ext cx="259994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500" b="1" dirty="0">
                <a:solidFill>
                  <a:schemeClr val="bg1"/>
                </a:solidFill>
              </a:rPr>
              <a:t>SOCIAL ACTOR</a:t>
            </a:r>
            <a:endParaRPr lang="en-DK" sz="2500" b="1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A4B256-EBB6-FC3D-4D81-9736CD9212FA}"/>
              </a:ext>
            </a:extLst>
          </p:cNvPr>
          <p:cNvSpPr txBox="1"/>
          <p:nvPr/>
        </p:nvSpPr>
        <p:spPr>
          <a:xfrm>
            <a:off x="6312407" y="4702900"/>
            <a:ext cx="21124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F0"/>
                </a:solidFill>
              </a:rPr>
              <a:t>MEDIUM</a:t>
            </a:r>
            <a:endParaRPr lang="en-DK" sz="32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57234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1CF3C-47C8-D814-D09E-7B45B3CB1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095F508-BA37-70B2-70DB-D444E2921F5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63922"/>
            </a:srgb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F33851-8D81-C748-0456-CBA89C0E4F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50438" y="1614432"/>
            <a:ext cx="4278468" cy="318707"/>
          </a:xfrm>
        </p:spPr>
        <p:txBody>
          <a:bodyPr>
            <a:normAutofit fontScale="90000"/>
          </a:bodyPr>
          <a:lstStyle/>
          <a:p>
            <a:r>
              <a:rPr lang="en-US" sz="1800" dirty="0">
                <a:solidFill>
                  <a:schemeClr val="bg1"/>
                </a:solidFill>
              </a:rPr>
              <a:t>VLAEV | </a:t>
            </a:r>
            <a:r>
              <a:rPr lang="nb-NO" sz="1800" b="1" dirty="0">
                <a:solidFill>
                  <a:schemeClr val="bg1"/>
                </a:solidFill>
                <a:latin typeface="Calibri" panose="020F0502020204030204" pitchFamily="34" charset="0"/>
              </a:rPr>
              <a:t>LÆRINGSSTILE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DEF6E9-3C51-A1D6-F5D1-0C861202AF3D}"/>
              </a:ext>
            </a:extLst>
          </p:cNvPr>
          <p:cNvSpPr txBox="1">
            <a:spLocks/>
          </p:cNvSpPr>
          <p:nvPr/>
        </p:nvSpPr>
        <p:spPr>
          <a:xfrm>
            <a:off x="4207163" y="398287"/>
            <a:ext cx="3765019" cy="1103771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DK" sz="180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nb-NO" sz="3600" b="1" dirty="0">
                <a:solidFill>
                  <a:schemeClr val="bg1"/>
                </a:solidFill>
                <a:latin typeface="Calibri" panose="020F0502020204030204" pitchFamily="34" charset="0"/>
              </a:rPr>
              <a:t>PERSPEKTIVERING</a:t>
            </a:r>
            <a:endParaRPr lang="en-DK" sz="360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6DF90B4-70F1-7D35-067A-40C001E46DA4}"/>
              </a:ext>
            </a:extLst>
          </p:cNvPr>
          <p:cNvSpPr/>
          <p:nvPr/>
        </p:nvSpPr>
        <p:spPr>
          <a:xfrm>
            <a:off x="5479563" y="1988967"/>
            <a:ext cx="1220217" cy="565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361AB22A-5BF4-02CD-D0A6-47065B749B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3951" y="3186055"/>
            <a:ext cx="7731440" cy="3273658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AKTIVISTEN : LÆRER GENNEM ERFARINGER OG OPLEVELSER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EGO, DEFAULTS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REFLEKTOREN : LÆRER VED AT OBSERVERE, IAGTTAGE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MESSENGER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TEORETIKEREN : SØGER ABSTAKT FORSTÅELSE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MESSENGER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PRAGMATIKEREN : EKSPERIMENTERE, AFPRØVE I PRAKSIS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bg1"/>
                </a:solidFill>
              </a:rPr>
              <a:t>DEFAULTS, COMMITMENTS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F97BC0-2CE1-8564-1E0B-70894B05AF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4797" y="280594"/>
            <a:ext cx="2888908" cy="2624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3777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F52B55C75B18A347B322D95909DDA757" ma:contentTypeVersion="9" ma:contentTypeDescription="Opret et nyt dokument." ma:contentTypeScope="" ma:versionID="0aa01508069c5961a2c7a4b2c2c0afd8">
  <xsd:schema xmlns:xsd="http://www.w3.org/2001/XMLSchema" xmlns:xs="http://www.w3.org/2001/XMLSchema" xmlns:p="http://schemas.microsoft.com/office/2006/metadata/properties" xmlns:ns3="bead18b1-ae6e-4712-84ad-8a48a0d74569" xmlns:ns4="a97cf567-e3a0-40c4-b740-75b11bfba5f7" targetNamespace="http://schemas.microsoft.com/office/2006/metadata/properties" ma:root="true" ma:fieldsID="eafd56a872e7b48393f404087313795d" ns3:_="" ns4:_="">
    <xsd:import namespace="bead18b1-ae6e-4712-84ad-8a48a0d74569"/>
    <xsd:import namespace="a97cf567-e3a0-40c4-b740-75b11bfba5f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ad18b1-ae6e-4712-84ad-8a48a0d745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97cf567-e3a0-40c4-b740-75b11bfba5f7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Del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lt med detaljer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værdi for deling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ead18b1-ae6e-4712-84ad-8a48a0d74569" xsi:nil="true"/>
  </documentManagement>
</p:properties>
</file>

<file path=customXml/itemProps1.xml><?xml version="1.0" encoding="utf-8"?>
<ds:datastoreItem xmlns:ds="http://schemas.openxmlformats.org/officeDocument/2006/customXml" ds:itemID="{43C3ABC7-5AA1-4D5E-814F-FF4096D74A3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ad18b1-ae6e-4712-84ad-8a48a0d74569"/>
    <ds:schemaRef ds:uri="a97cf567-e3a0-40c4-b740-75b11bfba5f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34A2112-1BBF-481D-9219-1650866657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96DC1FA-2665-4506-85A6-AF1E0577FA24}">
  <ds:schemaRefs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bead18b1-ae6e-4712-84ad-8a48a0d74569"/>
    <ds:schemaRef ds:uri="http://schemas.microsoft.com/office/2006/documentManagement/types"/>
    <ds:schemaRef ds:uri="a97cf567-e3a0-40c4-b740-75b11bfba5f7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285</TotalTime>
  <Words>188</Words>
  <Application>Microsoft Office PowerPoint</Application>
  <PresentationFormat>Widescreen</PresentationFormat>
  <Paragraphs>53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Office Theme</vt:lpstr>
      <vt:lpstr>THEORY PTRACTICE</vt:lpstr>
      <vt:lpstr>DEFINITION</vt:lpstr>
      <vt:lpstr>ADFÆRDSINDSIGTER FRA PSYKOLOGI</vt:lpstr>
      <vt:lpstr>ETIK</vt:lpstr>
      <vt:lpstr>TOOL</vt:lpstr>
      <vt:lpstr>SOCIAL ACTOR</vt:lpstr>
      <vt:lpstr>MEDIUM</vt:lpstr>
      <vt:lpstr>VLAEV | LÆRINGSSTILE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Oleg Sechovcov</dc:creator>
  <cp:lastModifiedBy>Oleg Sechovcov</cp:lastModifiedBy>
  <cp:revision>15</cp:revision>
  <dcterms:created xsi:type="dcterms:W3CDTF">2025-01-20T10:08:25Z</dcterms:created>
  <dcterms:modified xsi:type="dcterms:W3CDTF">2025-01-27T17:35:07Z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0x010100F52B55C75B18A347B322D95909DDA757</vt:lpwstr>
  </property>
</Properties>
</file>