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6" r:id="rId8"/>
    <p:sldId id="267" r:id="rId9"/>
    <p:sldId id="268" r:id="rId10"/>
    <p:sldId id="264" r:id="rId11"/>
    <p:sldId id="263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</a:rPr>
              <a:t>MODEL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ROBODIDAKTIK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INTRODUCTION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 DIMENSIONER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DIGITAL PRODUKTION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DIGITAL DANNELSE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OMVERDEN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UNDERVISNINGS DESIGN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UNDERVISNING PLANLÆGGELSE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ROBODIDAKTIK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E4D55-0B82-4348-E418-898487CD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B8179-39BB-0C8D-D63B-FF938970450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97A22-EDF4-F251-821D-46DE0CB55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UNDERVISNINGS DESIGN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D4EEE-3F28-79B7-EE16-23D91059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HVAD SKAL INDGÅ I UNDERVISNINGEN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HVORDAN INDRAGER VI DIGITALE TEKNOLOGIER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ELEVER SOM MED DESIGNER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UNDERVISNING I STATIONÆR PC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62F06-8AF1-A4F1-498D-C952EAB60FB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ROBODIDAKTIK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7922B-526C-624D-88F2-7D3AB05B3254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B0AE4FD-BFB3-76D9-2095-E9A51F6BD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41" y="730259"/>
            <a:ext cx="5665587" cy="56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9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94368-07A3-C645-6A75-F197D255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59392B-C51B-F92E-55DE-05F994FD143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874E8-21DB-329E-D683-6DE979985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DIGITAL PRODUKTION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C561F-322B-A758-E287-81725C94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HVILKE VALG A TEKNOLOGI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HVILKE METODER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NERHÆD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STYRING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FRIHED OG SELVLÆRING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07ED8E-B1F8-DEBF-4F26-E8AECFA87EF3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ROBODIDAKTIK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E2FFB-40FB-4D10-5876-440533F30A47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2A948A6-0866-32D1-6E40-CF9011744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41" y="730259"/>
            <a:ext cx="5665587" cy="56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0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317618-9DAA-FF17-3A48-1BA8F78D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F7F17B4-EDA4-2E5C-A6D1-A5A45D9492A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8CEB57-4A7B-AFB9-B885-C896F4AD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DIGITAL </a:t>
            </a:r>
            <a:r>
              <a:rPr lang="en-US" sz="1800" dirty="0">
                <a:solidFill>
                  <a:schemeClr val="bg1"/>
                </a:solidFill>
              </a:rPr>
              <a:t>DANNELSE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1DE24-1D71-F3DF-2C3B-41E07F05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FOCUS PÅ ENKELTE ELEV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STYRKE DERES KOMPETENCER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ELEVEN SKAL REFLEKTERE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DANNE VIDEN INDENFOR TEKNOLOGI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B586DF-5318-5834-9C4F-2F237671FAC3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ROBODIDAKTIK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90AF77-40AC-35DD-B71F-4B33167A86B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D13D199-134C-A493-B108-FE9EEEC4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41" y="730259"/>
            <a:ext cx="5665587" cy="56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73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E3D3D7-A8B0-5E44-AE78-A2283ABD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55FB81C-39D9-6CF5-1A08-B99986D8B24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48232-635A-20F8-A54C-D89D1A807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OMVERDNEN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BAF7-3B9D-4CDE-E8C0-0AFB2549E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SAMMEN SPIL MELLEM UDDANNELSE OG ERHVERV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FREMTIDEN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BRUG VIDEN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BYG SIN EGET STATIONÆR PC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16D6B2-AD6D-ECF7-9586-C8D4C969ABA8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ROBODIDAKTIK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5A853-5DCA-1F93-717D-F3E2DF57480D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592CAC-9A27-B33F-073E-9B780096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341" y="730259"/>
            <a:ext cx="5665587" cy="5665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45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C0D32-2D93-09BC-109D-DBBF1E2C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22C46-C156-5124-37FA-DBCBEE5341E7}"/>
              </a:ext>
            </a:extLst>
          </p:cNvPr>
          <p:cNvSpPr/>
          <p:nvPr/>
        </p:nvSpPr>
        <p:spPr>
          <a:xfrm>
            <a:off x="-1" y="4845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7EB5E-F6A1-5669-AD3D-5E00654E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767" y="1267613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SEMESTER PROJEKT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E86930-7133-CCA6-0DE9-8FF50DFF6B50}"/>
              </a:ext>
            </a:extLst>
          </p:cNvPr>
          <p:cNvSpPr txBox="1">
            <a:spLocks/>
          </p:cNvSpPr>
          <p:nvPr/>
        </p:nvSpPr>
        <p:spPr>
          <a:xfrm>
            <a:off x="4007057" y="48450"/>
            <a:ext cx="417788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STATIONÆR VERDEN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6B23E-E1EC-A772-DC69-536186FDE8D4}"/>
              </a:ext>
            </a:extLst>
          </p:cNvPr>
          <p:cNvSpPr/>
          <p:nvPr/>
        </p:nvSpPr>
        <p:spPr>
          <a:xfrm>
            <a:off x="5485892" y="1642148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FB74-4986-3C8A-622D-00556CF8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0" y="1932077"/>
            <a:ext cx="5479563" cy="2687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55B0D0-CC8C-6EFF-AEB5-92703418E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529" y="1894883"/>
            <a:ext cx="5543571" cy="2746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11D56B-53A3-8F3D-B149-6F4892DCA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705" y="3630771"/>
            <a:ext cx="6196589" cy="30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ROBODIDAKTIK | BJ FOGG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9629" y="2967129"/>
            <a:ext cx="5604147" cy="27733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LÆRING PLANLÆGNING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MOTIVATION, ABILITY, 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DESIGNED TIL BRUGER MED INTERESSE I PC BYGGERI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EVNE MANGEL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FACILITATOR TRIGGER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HØJ MOTIVATION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41E606B-A585-AF1E-0275-3C720E2A26D4}"/>
              </a:ext>
            </a:extLst>
          </p:cNvPr>
          <p:cNvSpPr/>
          <p:nvPr/>
        </p:nvSpPr>
        <p:spPr>
          <a:xfrm>
            <a:off x="4375264" y="3060420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5ED77-C189-7994-C66A-ACB43C073E49}"/>
              </a:ext>
            </a:extLst>
          </p:cNvPr>
          <p:cNvCxnSpPr/>
          <p:nvPr/>
        </p:nvCxnSpPr>
        <p:spPr>
          <a:xfrm>
            <a:off x="1700783" y="3210969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B5C063-0C89-FBFE-8240-96DEFEBC05F7}"/>
              </a:ext>
            </a:extLst>
          </p:cNvPr>
          <p:cNvCxnSpPr>
            <a:cxnSpLocks/>
          </p:cNvCxnSpPr>
          <p:nvPr/>
        </p:nvCxnSpPr>
        <p:spPr>
          <a:xfrm>
            <a:off x="1700783" y="5941977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4D5F25-09B8-209F-1F67-ADC98E455A37}"/>
              </a:ext>
            </a:extLst>
          </p:cNvPr>
          <p:cNvCxnSpPr>
            <a:cxnSpLocks/>
          </p:cNvCxnSpPr>
          <p:nvPr/>
        </p:nvCxnSpPr>
        <p:spPr>
          <a:xfrm flipV="1">
            <a:off x="1810511" y="3708481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3F2A6D-2F17-E320-217E-2A0D268AA0DB}"/>
              </a:ext>
            </a:extLst>
          </p:cNvPr>
          <p:cNvSpPr txBox="1"/>
          <p:nvPr/>
        </p:nvSpPr>
        <p:spPr>
          <a:xfrm>
            <a:off x="4087368" y="6090381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ABILITY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C8F2A5-972C-69BE-00B4-6D2E5CF19F44}"/>
              </a:ext>
            </a:extLst>
          </p:cNvPr>
          <p:cNvSpPr txBox="1"/>
          <p:nvPr/>
        </p:nvSpPr>
        <p:spPr>
          <a:xfrm>
            <a:off x="97535" y="3127214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MOTIVATION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2BA642-E3CB-ECE1-4ED3-000018567FD3}"/>
              </a:ext>
            </a:extLst>
          </p:cNvPr>
          <p:cNvSpPr txBox="1"/>
          <p:nvPr/>
        </p:nvSpPr>
        <p:spPr>
          <a:xfrm rot="19127374">
            <a:off x="1625620" y="4450314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710FEB-B624-4800-BFE7-239CBDAA3591}"/>
              </a:ext>
            </a:extLst>
          </p:cNvPr>
          <p:cNvSpPr txBox="1"/>
          <p:nvPr/>
        </p:nvSpPr>
        <p:spPr>
          <a:xfrm>
            <a:off x="4896612" y="2967129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EAF39-7EDD-F96F-A487-A6C7110751A6}"/>
              </a:ext>
            </a:extLst>
          </p:cNvPr>
          <p:cNvSpPr txBox="1"/>
          <p:nvPr/>
        </p:nvSpPr>
        <p:spPr>
          <a:xfrm>
            <a:off x="4253884" y="4518851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TRIGGER</a:t>
            </a:r>
            <a:endParaRPr lang="en-DK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Props1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134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MODEL</vt:lpstr>
      <vt:lpstr>INTRODUCTION</vt:lpstr>
      <vt:lpstr>UNDERVISNINGS DESIGN</vt:lpstr>
      <vt:lpstr>DIGITAL PRODUKTION</vt:lpstr>
      <vt:lpstr>DIGITAL DANNELSE</vt:lpstr>
      <vt:lpstr>OMVERDNEN</vt:lpstr>
      <vt:lpstr>SEMESTER PROJEKT</vt:lpstr>
      <vt:lpstr>ROBODIDAKTIK | BJ FOGG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7</cp:revision>
  <dcterms:created xsi:type="dcterms:W3CDTF">2025-01-20T10:08:25Z</dcterms:created>
  <dcterms:modified xsi:type="dcterms:W3CDTF">2025-01-21T17:08:31Z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