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4" r:id="rId16"/>
    <p:sldId id="263" r:id="rId1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70DF9-623A-4B99-AE44-849FEF5044B3}" v="14" dt="2025-01-20T10:57:30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86FC-A4A1-4B60-DA7D-1C2A7E5A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83A28-3CEA-DE6E-5827-687803E62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C390-E608-2EBA-6893-83914B01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9889-6422-2019-6A15-2BB76BC9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A098-AE0F-1BE7-4B6E-56BB718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90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BBA1-E917-0BF9-9A0A-DEBDD7A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55C3C-1A33-EE06-A7F5-DEE14566F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4FBB-0E4D-EB75-3890-6FBE2BD1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8227-E232-6E06-2C1A-405848A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A701-C724-BDC7-27EA-F5547700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798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14905-3B42-B1F0-64A0-4EFE891F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AC4-F806-FA1D-6FFC-92CD4E13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2C0F-66E5-C653-FED6-5C6B356B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3380-CCB5-9C18-FC1A-B74197EB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8B7-FC7F-A877-B7D5-606B248D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402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7A5-E1C2-E0E0-0ECF-649E8A09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7763-0697-D14E-427C-2FA10B22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FC8A-58E8-8A7E-082E-6119027D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A220-7204-4550-9973-F545899E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F6EB-62B4-D47F-3FE7-42261BD6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16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11A-A151-2F5C-7340-E5387E18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5855-35F6-D856-902A-8695EC37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5F08-C51A-1F59-5F5A-606D53A2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B854-3152-70B0-4EB0-9AEAB01D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F524-6453-0901-64E1-84C9EE87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70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EDD1-6DA8-B63A-4CAF-87420A4F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A75C-676E-6EBB-7A11-791D89B91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4E88-2AE9-529C-BAB4-405F772F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E03F2-3CE4-D24F-DA1D-F450FE24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40FDE-8468-877A-FB9F-57FA1CE9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9CB2-E395-2B24-E7B2-EAE5192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A36-DFA4-AF78-87FF-5FD39E53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83C3-4FF8-5131-2D21-696ED5D8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BE5C-8788-F3E7-BD62-F772D7C0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8EAB-08A8-7486-7DD2-147614C08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360A3-4CBD-BF02-F7F4-A9D40A0D5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90527-F414-C254-CDA7-D0C29673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4A909-52D1-54F8-6AB5-0D8B92E7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EA50-F25A-5722-0711-ED394EC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38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7AAC-4288-5FFC-4283-A2D8B994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C0F8-FD3D-7764-EAE7-3CCBA946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CF5F1-BA40-EB0A-E0FA-9866007B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FB0ED-7AB9-156E-2B61-966FA44C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808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9D23F-7B6B-5545-569B-FF4F336A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ED3A0-1694-AB2A-2E01-5E665444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7086D-ACC1-F17E-ED62-C115028A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975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76E5-1778-2422-0657-BC4C08A7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0887-F7EA-CE47-431A-B9314017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027A1-B43A-9196-A0D3-A8E0A97F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EAA3-DA76-12A5-55B3-38ED1C12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403A-BA5B-88C4-B75E-9319CE1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A8A19-5A04-BC6E-C86F-C21AAED4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6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2B00-51D9-B132-E485-8F39E564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B74E5-87EA-B700-70C9-E8EF44BE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900D6-95D2-A845-683E-B860BE0A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7797-EDBF-7080-22DF-B6892E35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E0C8-B20F-5849-0C1C-CB75EBF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E0C6-6DB9-1633-7380-A02C121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78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44E55-BC46-9B42-B524-D1815CFA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5313-273B-1CD0-D0C2-23983DD3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C071-ABD2-9DF7-8871-FB8510DB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31B7A-3D04-4105-84CB-D83B18A8B729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CAE7-2023-0E15-7638-6D36BA3FC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E0D2-33B8-2BDA-2850-7F5B71DC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2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018-E737-52DD-37FD-29686A426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895" y="1600200"/>
            <a:ext cx="4278468" cy="318707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bg1"/>
                </a:solidFill>
              </a:rPr>
              <a:t>MOTIVATION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CDDA32-597F-4A33-C245-12344E1D179E}"/>
              </a:ext>
            </a:extLst>
          </p:cNvPr>
          <p:cNvSpPr txBox="1">
            <a:spLocks/>
          </p:cNvSpPr>
          <p:nvPr/>
        </p:nvSpPr>
        <p:spPr>
          <a:xfrm>
            <a:off x="893894" y="496429"/>
            <a:ext cx="3382541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RYAN AND DECI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A4B79-65D9-8815-0229-155F09348C6C}"/>
              </a:ext>
            </a:extLst>
          </p:cNvPr>
          <p:cNvSpPr/>
          <p:nvPr/>
        </p:nvSpPr>
        <p:spPr>
          <a:xfrm>
            <a:off x="1024219" y="191890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271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4AF0FE-3A15-5386-8374-E91B07B25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89CFA2-92DE-B6B7-F6A0-9A455725021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2EE0E-3685-2744-B0ED-4C9E7916D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INTEGRATION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5176FE-6FB8-1240-26CD-6D840B8F91F9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MOTIVATIONS TYPER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A63F7-A74C-84A1-7AA4-7D2156EE046F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105BFF6-DD44-536B-B76D-F01DBA40D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HANDLINGEN FØLES I HARMONI MED PERSONENS VÆRDIER OG IDENTITET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MED GLÆDE ARBEJDE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 LÆGE DER VÆLGER AT ARBEJDE OVERTID</a:t>
            </a:r>
          </a:p>
        </p:txBody>
      </p:sp>
    </p:spTree>
    <p:extLst>
      <p:ext uri="{BB962C8B-B14F-4D97-AF65-F5344CB8AC3E}">
        <p14:creationId xmlns:p14="http://schemas.microsoft.com/office/powerpoint/2010/main" val="246832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08B3BE-04DA-172B-9A7E-AD8437378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BB1386-9C87-A7E3-CC83-E2CD720A5A7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0BE6E-7F6A-E769-9C5A-627C94797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INTRINSIC MOTIVATION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030E4C-13B3-3157-4194-61E1E80BB487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MOTIVATIONS TYPER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1F952-5A7E-2870-49BD-837D1776AA91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737FFCE-3A16-5578-EDB4-336CCEFDA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HANDLINGER UDFØRES FOR DERES EGEN SKYLD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INTERESSE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SJOVE OG TILFREDSSTILLENDE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KUNSTNER DER MALER</a:t>
            </a:r>
          </a:p>
        </p:txBody>
      </p:sp>
    </p:spTree>
    <p:extLst>
      <p:ext uri="{BB962C8B-B14F-4D97-AF65-F5344CB8AC3E}">
        <p14:creationId xmlns:p14="http://schemas.microsoft.com/office/powerpoint/2010/main" val="201871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8C0D32-2D93-09BC-109D-DBBF1E2C6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F22C46-C156-5124-37FA-DBCBEE5341E7}"/>
              </a:ext>
            </a:extLst>
          </p:cNvPr>
          <p:cNvSpPr/>
          <p:nvPr/>
        </p:nvSpPr>
        <p:spPr>
          <a:xfrm>
            <a:off x="-1" y="0"/>
            <a:ext cx="12192000" cy="690645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7EB5E-F6A1-5669-AD3D-5E00654E7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6767" y="1267613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SEMESTER PROJEKT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E86930-7133-CCA6-0DE9-8FF50DFF6B50}"/>
              </a:ext>
            </a:extLst>
          </p:cNvPr>
          <p:cNvSpPr txBox="1">
            <a:spLocks/>
          </p:cNvSpPr>
          <p:nvPr/>
        </p:nvSpPr>
        <p:spPr>
          <a:xfrm>
            <a:off x="4007057" y="48450"/>
            <a:ext cx="417788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STATIONÆR VERDEN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6B23E-E1EC-A772-DC69-536186FDE8D4}"/>
              </a:ext>
            </a:extLst>
          </p:cNvPr>
          <p:cNvSpPr/>
          <p:nvPr/>
        </p:nvSpPr>
        <p:spPr>
          <a:xfrm>
            <a:off x="5485892" y="1642148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CFB74-4986-3C8A-622D-00556CF80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00" y="1932077"/>
            <a:ext cx="5479563" cy="2687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55B0D0-CC8C-6EFF-AEB5-92703418E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529" y="1894883"/>
            <a:ext cx="5543571" cy="2746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11D56B-53A3-8F3D-B149-6F4892DCA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705" y="3630771"/>
            <a:ext cx="6196589" cy="30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1CF3C-47C8-D814-D09E-7B45B3CB1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5F508-BA37-70B2-70DB-D444E2921F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33851-8D81-C748-0456-CBA89C0E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438" y="1614432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RYAN OG DECI | GEE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DEF6E9-3C51-A1D6-F5D1-0C861202AF3D}"/>
              </a:ext>
            </a:extLst>
          </p:cNvPr>
          <p:cNvSpPr txBox="1">
            <a:spLocks/>
          </p:cNvSpPr>
          <p:nvPr/>
        </p:nvSpPr>
        <p:spPr>
          <a:xfrm>
            <a:off x="4207163" y="398287"/>
            <a:ext cx="3765019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PERSPEKTIVERING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F90B4-70F1-7D35-067A-40C001E46DA4}"/>
              </a:ext>
            </a:extLst>
          </p:cNvPr>
          <p:cNvSpPr/>
          <p:nvPr/>
        </p:nvSpPr>
        <p:spPr>
          <a:xfrm>
            <a:off x="5479563" y="198896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61AB22A-5BF4-02CD-D0A6-47065B74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7261" y="2822661"/>
            <a:ext cx="4901077" cy="283431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bg1"/>
                </a:solidFill>
              </a:rPr>
              <a:t>DESIGNED TIL BRUGER MED INTERESSE I PC BYGGERI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bg1"/>
                </a:solidFill>
              </a:rPr>
              <a:t>EVNE MANGEL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bg1"/>
                </a:solidFill>
              </a:rPr>
              <a:t>FACILITATOR TRIGGER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bg1"/>
                </a:solidFill>
              </a:rPr>
              <a:t>HØJ MOTIVATION</a:t>
            </a: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D4B0ADA7-B967-3292-95BC-1990F7249E82}"/>
              </a:ext>
            </a:extLst>
          </p:cNvPr>
          <p:cNvSpPr/>
          <p:nvPr/>
        </p:nvSpPr>
        <p:spPr>
          <a:xfrm>
            <a:off x="4795889" y="2958411"/>
            <a:ext cx="566928" cy="502920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00E76C-0CF9-80A4-38DA-F20405FCC6FD}"/>
              </a:ext>
            </a:extLst>
          </p:cNvPr>
          <p:cNvCxnSpPr/>
          <p:nvPr/>
        </p:nvCxnSpPr>
        <p:spPr>
          <a:xfrm>
            <a:off x="2121408" y="3108960"/>
            <a:ext cx="0" cy="27249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32FE19-CD77-4E89-34FF-D91C628EECBC}"/>
              </a:ext>
            </a:extLst>
          </p:cNvPr>
          <p:cNvCxnSpPr>
            <a:cxnSpLocks/>
          </p:cNvCxnSpPr>
          <p:nvPr/>
        </p:nvCxnSpPr>
        <p:spPr>
          <a:xfrm>
            <a:off x="2121408" y="5839968"/>
            <a:ext cx="37124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004445-B216-A0D6-08FE-E988CDBA76F4}"/>
              </a:ext>
            </a:extLst>
          </p:cNvPr>
          <p:cNvCxnSpPr>
            <a:cxnSpLocks/>
          </p:cNvCxnSpPr>
          <p:nvPr/>
        </p:nvCxnSpPr>
        <p:spPr>
          <a:xfrm flipV="1">
            <a:off x="2231136" y="3606472"/>
            <a:ext cx="2564753" cy="214510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5FA04BF-4CA4-B237-4FB3-C58A2381374D}"/>
              </a:ext>
            </a:extLst>
          </p:cNvPr>
          <p:cNvSpPr txBox="1"/>
          <p:nvPr/>
        </p:nvSpPr>
        <p:spPr>
          <a:xfrm>
            <a:off x="4507993" y="5988372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HIGH ABILITY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545AD7-E6A5-64DE-3022-0DD4F405AA95}"/>
              </a:ext>
            </a:extLst>
          </p:cNvPr>
          <p:cNvSpPr txBox="1"/>
          <p:nvPr/>
        </p:nvSpPr>
        <p:spPr>
          <a:xfrm>
            <a:off x="518160" y="3025205"/>
            <a:ext cx="16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HIGH MOTIVATION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96BB55-EC2F-235D-52B7-6626C06FEF9A}"/>
              </a:ext>
            </a:extLst>
          </p:cNvPr>
          <p:cNvSpPr txBox="1"/>
          <p:nvPr/>
        </p:nvSpPr>
        <p:spPr>
          <a:xfrm rot="19127374">
            <a:off x="2046245" y="4348305"/>
            <a:ext cx="4020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INCREASING LIKELINESS TO PERFORM TARGET BEHAVIOR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A83B5B-3EEC-A013-72E7-91A2518CCC6B}"/>
              </a:ext>
            </a:extLst>
          </p:cNvPr>
          <p:cNvSpPr txBox="1"/>
          <p:nvPr/>
        </p:nvSpPr>
        <p:spPr>
          <a:xfrm>
            <a:off x="5317237" y="2865120"/>
            <a:ext cx="16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TARGET BEHAVIOR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290987-ED69-21BD-9D59-2550337E4D92}"/>
              </a:ext>
            </a:extLst>
          </p:cNvPr>
          <p:cNvSpPr txBox="1"/>
          <p:nvPr/>
        </p:nvSpPr>
        <p:spPr>
          <a:xfrm>
            <a:off x="4674509" y="4416842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TRIGGER</a:t>
            </a:r>
            <a:endParaRPr lang="en-DK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7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95EA3-3BCE-A714-0728-24485797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C3D0AB-AB07-EDE2-BBFF-4CF13C5FB5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F0D3-1B79-4363-09B7-B3E2E676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SELF-DETERMINATION THEORY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1045C-0E79-8572-1B46-31EA2E96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HVAD DRIVER MENNESKELIG ADFÆRD OG TRIVSEL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TRE GRUNDLÆGGENDE PSYKOLOGISKE BEHOV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53C66-75B8-54A1-D608-A8C3A5AF4F6C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RYAN AND DECI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F040-AFB2-D865-0E97-F1D1C46EB4EE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77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EF2C6-9352-A617-880E-B8F08E400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D1C466-8247-8713-BF2B-4972423FEEC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D66B8-5512-C7DA-E40B-3D1C0907E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AUTONOMI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81EF3-1B1A-D3E8-13B1-D63BF9D3517A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DE TRE GRUNDLÆGGENDE BEHOV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49C183-E01A-9598-2E16-E212DEDF5368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11E1F04-92B0-5922-0864-D36C61B7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BEHOV FOR AT FØLE – CONTROL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OPLEVE SINE HANDLINGER SOM SELBESTEMTE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VÆRDIER OG INTERESSER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0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B77FF0-5608-B538-807A-2BFF88975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C5B121B-DD28-2397-BB51-0F6401AF94A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51FCF-52B5-41DE-87DB-80ED61796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KOMPETENCE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9D5EB3-6247-4B6F-8F13-B563D0DBD97F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DE TRE GRUNDLÆGGENDE BEHOV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5823C-69E1-5A18-B2D3-3F2753DEAD6E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3375C74-74C8-48E0-D797-3791D8CE4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BEHOV FOR AT FØLE SIG DYGTIG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SELVTILLID OG GLÆDE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STIGENDE MOTIVATION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5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E0E27-597C-5C26-958F-79C94999F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15C6FE-B963-2DBA-1910-6B3F19A4A41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5E478-F092-2793-18E8-4169DA89D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RELATIONEL TILKNYTNING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8BD42F-B46E-06DF-5905-5EF3E2C5F078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DE TRE GRUNDLÆGGENDE BEHOV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EBB16C-9780-CD0A-9F00-3E95B2FC9B47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E5A2B0-7BF3-D73E-FECF-6E90843AE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MENINGSFULDE RELATIONER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SOCIALE BÅND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TRYGHED OG TILHØRSFORHOLD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B49641-104F-BD36-082B-A38AC4F69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E0F2979-6B80-F308-AAFF-5F3AD45A123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E7E74-5302-1616-AD22-8368AD5E6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AMOTIVATION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6103D1-C962-E52B-DFA8-975D8BAA0E58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MOTIVATIONS TYPER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020DC-BF97-AE8B-E3CC-3199CDE08A2D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35D298E-B585-6D6F-B603-C5492D983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MANGEL PÅ MOTIVATION ELLER INTERESSE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SER INGEN GRUND TIL AT STUDERE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IKKE RELEVANT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2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782B02-3EEF-7F87-EC20-5436EB149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026463-36C3-AC4F-E7B0-1219FE95DB6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1180D-EE69-1F34-0491-2436EB440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EXTERNAL REGULATION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30E00C-40A3-C188-5BFC-DB5A00750A22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MOTIVATIONS TYPER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C0C2F-EAA2-66A1-3229-6F9233213550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18915F5-E611-4F66-D51F-F4676E18E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BELØNINGER OG STRAF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UNDGÅ AT BLIVE FYRET ELLER FOR AT FÅ EN BONUS</a:t>
            </a: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1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845FB4-939A-8EE2-0B3D-5DF55A7BB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36C002-DE12-28A7-D115-596A6E8A9CF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E538A-1368-D10D-E632-EC1F435F6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INTROJECTION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E0B38D-B9AF-9D00-E582-B0E896F70CAB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MOTIVATIONS TYPER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02CEC-B3BF-E405-8F8A-AAB510C9C364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390E420-5F7C-EDFF-12F1-E3A7E46B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STYRET AF FAKTORER SOM: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SKAM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SKYLD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GODKENDELSE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NÅR MAN TRÆNER OG SPISER NOGE USUNDT</a:t>
            </a:r>
          </a:p>
        </p:txBody>
      </p:sp>
    </p:spTree>
    <p:extLst>
      <p:ext uri="{BB962C8B-B14F-4D97-AF65-F5344CB8AC3E}">
        <p14:creationId xmlns:p14="http://schemas.microsoft.com/office/powerpoint/2010/main" val="167008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82E1FD-3B8F-2689-59E1-826CE2668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F163973-3F33-4235-C67A-656595D7BFD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7DCD6-F37D-754E-D8AB-B500A316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IDENTIFICATION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48A315-D465-88D2-83B5-89656C875143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MOTIVATIONS TYPER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051CC-C7B0-AC8F-2E63-C30B8A392AB6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D88EE0D-A85A-6E56-0ED8-C97C493ED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MENINGFULD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BEVIDST ACCEPTERE OPGAVEN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LÆSE TIL EKSAMEN FORDI DET VIGTIGT</a:t>
            </a:r>
          </a:p>
        </p:txBody>
      </p:sp>
    </p:spTree>
    <p:extLst>
      <p:ext uri="{BB962C8B-B14F-4D97-AF65-F5344CB8AC3E}">
        <p14:creationId xmlns:p14="http://schemas.microsoft.com/office/powerpoint/2010/main" val="360016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52B55C75B18A347B322D95909DDA757" ma:contentTypeVersion="9" ma:contentTypeDescription="Opret et nyt dokument." ma:contentTypeScope="" ma:versionID="0aa01508069c5961a2c7a4b2c2c0afd8">
  <xsd:schema xmlns:xsd="http://www.w3.org/2001/XMLSchema" xmlns:xs="http://www.w3.org/2001/XMLSchema" xmlns:p="http://schemas.microsoft.com/office/2006/metadata/properties" xmlns:ns3="bead18b1-ae6e-4712-84ad-8a48a0d74569" xmlns:ns4="a97cf567-e3a0-40c4-b740-75b11bfba5f7" targetNamespace="http://schemas.microsoft.com/office/2006/metadata/properties" ma:root="true" ma:fieldsID="eafd56a872e7b48393f404087313795d" ns3:_="" ns4:_="">
    <xsd:import namespace="bead18b1-ae6e-4712-84ad-8a48a0d74569"/>
    <xsd:import namespace="a97cf567-e3a0-40c4-b740-75b11bfba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d18b1-ae6e-4712-84ad-8a48a0d74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cf567-e3a0-40c4-b740-75b11bfba5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ad18b1-ae6e-4712-84ad-8a48a0d74569" xsi:nil="true"/>
  </documentManagement>
</p:properties>
</file>

<file path=customXml/itemProps1.xml><?xml version="1.0" encoding="utf-8"?>
<ds:datastoreItem xmlns:ds="http://schemas.openxmlformats.org/officeDocument/2006/customXml" ds:itemID="{43C3ABC7-5AA1-4D5E-814F-FF4096D74A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ad18b1-ae6e-4712-84ad-8a48a0d74569"/>
    <ds:schemaRef ds:uri="a97cf567-e3a0-40c4-b740-75b11bfba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4A2112-1BBF-481D-9219-1650866657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6DC1FA-2665-4506-85A6-AF1E0577FA24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bead18b1-ae6e-4712-84ad-8a48a0d74569"/>
    <ds:schemaRef ds:uri="http://schemas.microsoft.com/office/2006/documentManagement/types"/>
    <ds:schemaRef ds:uri="a97cf567-e3a0-40c4-b740-75b11bfba5f7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220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MOTIVATION</vt:lpstr>
      <vt:lpstr>SELF-DETERMINATION THEORY</vt:lpstr>
      <vt:lpstr>AUTONOMI</vt:lpstr>
      <vt:lpstr>KOMPETENCE</vt:lpstr>
      <vt:lpstr>RELATIONEL TILKNYTNING</vt:lpstr>
      <vt:lpstr>AMOTIVATION</vt:lpstr>
      <vt:lpstr>EXTERNAL REGULATION</vt:lpstr>
      <vt:lpstr>INTROJECTION</vt:lpstr>
      <vt:lpstr>IDENTIFICATION</vt:lpstr>
      <vt:lpstr>INTEGRATION</vt:lpstr>
      <vt:lpstr>INTRINSIC MOTIVATION</vt:lpstr>
      <vt:lpstr>SEMESTER PROJEKT</vt:lpstr>
      <vt:lpstr>RYAN OG DECI | GEE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Sechovcov</dc:creator>
  <cp:lastModifiedBy>Oleg Sechovcov</cp:lastModifiedBy>
  <cp:revision>12</cp:revision>
  <dcterms:created xsi:type="dcterms:W3CDTF">2025-01-20T10:08:25Z</dcterms:created>
  <dcterms:modified xsi:type="dcterms:W3CDTF">2025-01-27T18:16:36Z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0x010100F52B55C75B18A347B322D95909DDA757</vt:lpwstr>
  </property>
</Properties>
</file>