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868"/>
    <a:srgbClr val="FFCDC7"/>
    <a:srgbClr val="DEE0F6"/>
    <a:srgbClr val="F9F9F9"/>
    <a:srgbClr val="F6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y\Downloads\221055_Notas_Tareas_3_SNDesayuno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 smtClean="0"/>
              <a:t>publicaciones</a:t>
            </a:r>
            <a:r>
              <a:rPr lang="en-US" dirty="0" smtClean="0"/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'[221055_Notas_Tareas_3_SNDesayuno (1).xlsx]Desayuno'!$G$5</c:f>
              <c:strCache>
                <c:ptCount val="1"/>
                <c:pt idx="0">
                  <c:v>Cantidad de publicación </c:v>
                </c:pt>
              </c:strCache>
            </c:strRef>
          </c:tx>
          <c:spPr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51000">
                  <a:schemeClr val="accent5">
                    <a:alpha val="75000"/>
                  </a:schemeClr>
                </a:gs>
                <a:gs pos="100000">
                  <a:schemeClr val="accent5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'[221055_Notas_Tareas_3_SNDesayuno (1).xlsx]Desayuno'!$F$6:$F$7</c:f>
              <c:strCache>
                <c:ptCount val="2"/>
                <c:pt idx="0">
                  <c:v>Aldo</c:v>
                </c:pt>
                <c:pt idx="1">
                  <c:v>Rodrigo</c:v>
                </c:pt>
              </c:strCache>
            </c:strRef>
          </c:cat>
          <c:val>
            <c:numRef>
              <c:f>'[221055_Notas_Tareas_3_SNDesayuno (1).xlsx]Desayuno'!$G$6:$G$7</c:f>
              <c:numCache>
                <c:formatCode>General</c:formatCode>
                <c:ptCount val="2"/>
                <c:pt idx="0">
                  <c:v>60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371223264"/>
        <c:axId val="371225224"/>
      </c:barChart>
      <c:catAx>
        <c:axId val="37122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71225224"/>
        <c:crosses val="autoZero"/>
        <c:auto val="1"/>
        <c:lblAlgn val="ctr"/>
        <c:lblOffset val="100"/>
        <c:noMultiLvlLbl val="0"/>
      </c:catAx>
      <c:valAx>
        <c:axId val="3712252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37122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9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68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70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83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94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09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69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8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2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6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409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656B-7AF1-433A-9004-29E9241FFD39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B5BC-6FAA-4FEC-9B85-E090ACD60AD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95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lblogdeldecorador.c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blogdecorad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lblogdeldecorador.cl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blogdecorad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C7"/>
          </a:solidFill>
          <a:ln>
            <a:solidFill>
              <a:srgbClr val="FFC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461538" y="3107167"/>
            <a:ext cx="11290853" cy="327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9357" t="26859" r="6964" b="34828"/>
          <a:stretch/>
        </p:blipFill>
        <p:spPr>
          <a:xfrm>
            <a:off x="461539" y="261496"/>
            <a:ext cx="11279888" cy="2899891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475382" y="3541182"/>
            <a:ext cx="5333998" cy="1455876"/>
          </a:xfrm>
        </p:spPr>
        <p:txBody>
          <a:bodyPr>
            <a:normAutofit/>
          </a:bodyPr>
          <a:lstStyle/>
          <a:p>
            <a:r>
              <a:rPr lang="es-ES" b="1" i="1" dirty="0" smtClean="0">
                <a:solidFill>
                  <a:srgbClr val="FFCD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proyect</a:t>
            </a:r>
            <a:endParaRPr lang="es-CL" b="1" i="1" dirty="0">
              <a:solidFill>
                <a:srgbClr val="FFCD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5009320" y="5255246"/>
            <a:ext cx="2266122" cy="602214"/>
          </a:xfrm>
        </p:spPr>
        <p:txBody>
          <a:bodyPr/>
          <a:lstStyle/>
          <a:p>
            <a:r>
              <a:rPr lang="es-ES" dirty="0" smtClean="0">
                <a:solidFill>
                  <a:srgbClr val="3E4868"/>
                </a:solidFill>
                <a:latin typeface="Century Gothic" panose="020B0502020202020204" pitchFamily="34" charset="0"/>
              </a:rPr>
              <a:t>Grey Acuña </a:t>
            </a:r>
            <a:endParaRPr lang="es-CL" dirty="0">
              <a:solidFill>
                <a:srgbClr val="3E4868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0574" y="261497"/>
            <a:ext cx="11290852" cy="6122504"/>
          </a:xfrm>
          <a:prstGeom prst="rect">
            <a:avLst/>
          </a:prstGeom>
          <a:noFill/>
          <a:ln w="762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80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07" t="16509" r="915" b="34828"/>
          <a:stretch/>
        </p:blipFill>
        <p:spPr>
          <a:xfrm>
            <a:off x="0" y="-41440"/>
            <a:ext cx="12166934" cy="342901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169803" y="2734875"/>
            <a:ext cx="1948070" cy="1200329"/>
          </a:xfrm>
          <a:prstGeom prst="rect">
            <a:avLst/>
          </a:prstGeom>
          <a:solidFill>
            <a:srgbClr val="F6F5DC"/>
          </a:solidFill>
          <a:ln w="57150">
            <a:solidFill>
              <a:srgbClr val="FFCDC7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E4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Rodrigo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solidFill>
                  <a:srgbClr val="3E4868"/>
                </a:solidFill>
                <a:latin typeface="Century Gothic" panose="020B0502020202020204" pitchFamily="34" charset="0"/>
              </a:rPr>
              <a:t>Diseñador.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solidFill>
                  <a:srgbClr val="3E4868"/>
                </a:solidFill>
                <a:latin typeface="Century Gothic" panose="020B0502020202020204" pitchFamily="34" charset="0"/>
              </a:rPr>
              <a:t>Director Creativo.</a:t>
            </a:r>
            <a:endParaRPr lang="es-CL" dirty="0">
              <a:solidFill>
                <a:srgbClr val="3E4868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41849" y="2770093"/>
            <a:ext cx="1948070" cy="1200329"/>
          </a:xfrm>
          <a:prstGeom prst="rect">
            <a:avLst/>
          </a:prstGeom>
          <a:solidFill>
            <a:srgbClr val="F6F5DC"/>
          </a:solidFill>
          <a:ln w="38100">
            <a:solidFill>
              <a:srgbClr val="FFCDC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E4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Aldo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solidFill>
                  <a:srgbClr val="3E4868"/>
                </a:solidFill>
                <a:latin typeface="Century Gothic" panose="020B0502020202020204" pitchFamily="34" charset="0"/>
              </a:rPr>
              <a:t>Arquitecto.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smtClean="0">
                <a:solidFill>
                  <a:srgbClr val="3E4868"/>
                </a:solidFill>
                <a:latin typeface="Century Gothic" panose="020B0502020202020204" pitchFamily="34" charset="0"/>
              </a:rPr>
              <a:t>Productor ejecutivo.</a:t>
            </a:r>
            <a:endParaRPr lang="es-CL" dirty="0">
              <a:solidFill>
                <a:srgbClr val="3E4868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763269" y="950977"/>
            <a:ext cx="4490715" cy="5070682"/>
          </a:xfrm>
          <a:prstGeom prst="rect">
            <a:avLst/>
          </a:prstGeom>
          <a:solidFill>
            <a:schemeClr val="bg1"/>
          </a:solidFill>
          <a:ln>
            <a:solidFill>
              <a:srgbClr val="FFC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67723" t="38794" r="8581" b="12034"/>
          <a:stretch/>
        </p:blipFill>
        <p:spPr>
          <a:xfrm>
            <a:off x="4092498" y="1226634"/>
            <a:ext cx="3880624" cy="4527394"/>
          </a:xfrm>
          <a:prstGeom prst="rect">
            <a:avLst/>
          </a:prstGeom>
          <a:ln w="76200">
            <a:solidFill>
              <a:srgbClr val="DEE0F6"/>
            </a:solidFill>
          </a:ln>
        </p:spPr>
      </p:pic>
    </p:spTree>
    <p:extLst>
      <p:ext uri="{BB962C8B-B14F-4D97-AF65-F5344CB8AC3E}">
        <p14:creationId xmlns:p14="http://schemas.microsoft.com/office/powerpoint/2010/main" val="9753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1304" t="29169" r="5760" b="38758"/>
          <a:stretch/>
        </p:blipFill>
        <p:spPr>
          <a:xfrm>
            <a:off x="-1" y="1"/>
            <a:ext cx="12192001" cy="69030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0575" y="384315"/>
            <a:ext cx="11290852" cy="6122504"/>
          </a:xfrm>
          <a:prstGeom prst="rect">
            <a:avLst/>
          </a:prstGeom>
          <a:solidFill>
            <a:schemeClr val="bg1"/>
          </a:solidFill>
          <a:ln w="762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41671" t="31901" r="41214" b="37385"/>
          <a:stretch/>
        </p:blipFill>
        <p:spPr>
          <a:xfrm>
            <a:off x="4438356" y="1875905"/>
            <a:ext cx="3315285" cy="3139321"/>
          </a:xfrm>
          <a:prstGeom prst="rect">
            <a:avLst/>
          </a:prstGeom>
          <a:ln w="76200">
            <a:solidFill>
              <a:srgbClr val="FFCDC7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215946" y="1875905"/>
            <a:ext cx="2861579" cy="3139321"/>
          </a:xfrm>
          <a:prstGeom prst="rect">
            <a:avLst/>
          </a:prstGeom>
          <a:solidFill>
            <a:srgbClr val="F6F5DC"/>
          </a:solidFill>
          <a:ln w="38100">
            <a:solidFill>
              <a:srgbClr val="FFCDC7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E4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Objetivo General:</a:t>
            </a:r>
          </a:p>
          <a:p>
            <a:endParaRPr lang="es-ES" dirty="0" smtClean="0">
              <a:solidFill>
                <a:srgbClr val="3E48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L" dirty="0">
                <a:solidFill>
                  <a:srgbClr val="3E4868"/>
                </a:solidFill>
                <a:latin typeface="Century Gothic" panose="020B0502020202020204" pitchFamily="34" charset="0"/>
              </a:rPr>
              <a:t>Extraer información de la página  </a:t>
            </a:r>
            <a:r>
              <a:rPr lang="es-CL" dirty="0">
                <a:solidFill>
                  <a:srgbClr val="3E4868"/>
                </a:solidFill>
                <a:latin typeface="Century Gothic" panose="020B0502020202020204" pitchFamily="34" charset="0"/>
                <a:hlinkClick r:id="rId5"/>
              </a:rPr>
              <a:t>http://www.elblogdeldecorador.cl</a:t>
            </a:r>
            <a:r>
              <a:rPr lang="es-CL" dirty="0">
                <a:solidFill>
                  <a:srgbClr val="3E4868"/>
                </a:solidFill>
                <a:latin typeface="Century Gothic" panose="020B0502020202020204" pitchFamily="34" charset="0"/>
              </a:rPr>
              <a:t>, como motivo de estudio personal sobre la decoración de ambientes.</a:t>
            </a:r>
          </a:p>
          <a:p>
            <a:endParaRPr lang="es-ES" dirty="0" smtClean="0">
              <a:solidFill>
                <a:srgbClr val="3E48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114472" y="1875904"/>
            <a:ext cx="3090557" cy="3139321"/>
          </a:xfrm>
          <a:prstGeom prst="rect">
            <a:avLst/>
          </a:prstGeom>
          <a:solidFill>
            <a:srgbClr val="F6F5DC"/>
          </a:solidFill>
          <a:ln w="57150">
            <a:solidFill>
              <a:srgbClr val="FFCDC7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E486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Objetivos Específicos:</a:t>
            </a:r>
            <a:endParaRPr lang="es-ES" dirty="0" smtClean="0">
              <a:solidFill>
                <a:srgbClr val="3E486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endParaRPr lang="es-ES" dirty="0" smtClean="0">
              <a:solidFill>
                <a:srgbClr val="3E4868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CL" dirty="0">
                <a:solidFill>
                  <a:srgbClr val="3E4868"/>
                </a:solidFill>
                <a:latin typeface="Century Gothic" panose="020B0502020202020204" pitchFamily="34" charset="0"/>
              </a:rPr>
              <a:t>Extraer información sobre las publicaciones de decoración de ambientes.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s-CL" dirty="0">
                <a:solidFill>
                  <a:srgbClr val="3E4868"/>
                </a:solidFill>
                <a:latin typeface="Century Gothic" panose="020B0502020202020204" pitchFamily="34" charset="0"/>
              </a:rPr>
              <a:t>Realizar un versus sobre cuál de los dos dueños sube más contenido a la página.</a:t>
            </a:r>
          </a:p>
          <a:p>
            <a:endParaRPr lang="es-CL" dirty="0">
              <a:solidFill>
                <a:srgbClr val="3E4868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DC7"/>
          </a:solidFill>
          <a:ln>
            <a:solidFill>
              <a:srgbClr val="FFC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61304" t="29169" r="5760" b="38758"/>
          <a:stretch/>
        </p:blipFill>
        <p:spPr>
          <a:xfrm>
            <a:off x="-1" y="1"/>
            <a:ext cx="12192001" cy="690307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50573" y="435428"/>
            <a:ext cx="11290853" cy="596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450573" y="367748"/>
            <a:ext cx="11290852" cy="6122504"/>
          </a:xfrm>
          <a:prstGeom prst="rect">
            <a:avLst/>
          </a:prstGeom>
          <a:noFill/>
          <a:ln w="762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196220"/>
              </p:ext>
            </p:extLst>
          </p:nvPr>
        </p:nvGraphicFramePr>
        <p:xfrm>
          <a:off x="1843315" y="1407886"/>
          <a:ext cx="7953828" cy="339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59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1304" t="29169" r="5760" b="38758"/>
          <a:stretch/>
        </p:blipFill>
        <p:spPr>
          <a:xfrm>
            <a:off x="-1" y="1"/>
            <a:ext cx="12192001" cy="690307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0575" y="384315"/>
            <a:ext cx="11290852" cy="6122504"/>
          </a:xfrm>
          <a:prstGeom prst="rect">
            <a:avLst/>
          </a:prstGeom>
          <a:solidFill>
            <a:schemeClr val="bg1"/>
          </a:solidFill>
          <a:ln w="762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41671" t="31901" r="41214" b="37385"/>
          <a:stretch/>
        </p:blipFill>
        <p:spPr>
          <a:xfrm>
            <a:off x="4438356" y="1875905"/>
            <a:ext cx="3315285" cy="3139321"/>
          </a:xfrm>
          <a:prstGeom prst="rect">
            <a:avLst/>
          </a:prstGeom>
          <a:ln w="76200">
            <a:solidFill>
              <a:srgbClr val="FFCDC7"/>
            </a:solidFill>
          </a:ln>
        </p:spPr>
      </p:pic>
    </p:spTree>
    <p:extLst>
      <p:ext uri="{BB962C8B-B14F-4D97-AF65-F5344CB8AC3E}">
        <p14:creationId xmlns:p14="http://schemas.microsoft.com/office/powerpoint/2010/main" val="6728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1144</TotalTime>
  <Words>72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Courier New</vt:lpstr>
      <vt:lpstr>Tema de Office</vt:lpstr>
      <vt:lpstr>The final proyect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 proyect</dc:title>
  <dc:creator>Grey Acuña</dc:creator>
  <cp:lastModifiedBy>Grey Acuña</cp:lastModifiedBy>
  <cp:revision>17</cp:revision>
  <dcterms:created xsi:type="dcterms:W3CDTF">2019-01-25T07:18:22Z</dcterms:created>
  <dcterms:modified xsi:type="dcterms:W3CDTF">2019-01-26T13:30:11Z</dcterms:modified>
</cp:coreProperties>
</file>