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6" r:id="rId7"/>
    <p:sldId id="261" r:id="rId8"/>
    <p:sldId id="263" r:id="rId9"/>
    <p:sldId id="272" r:id="rId10"/>
    <p:sldId id="273" r:id="rId11"/>
    <p:sldId id="264" r:id="rId12"/>
    <p:sldId id="268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03301" y="3069167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spcAft>
                <a:spcPct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Chaudhary [BEIT(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Mrng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12402 ]</a:t>
            </a:r>
          </a:p>
          <a:p>
            <a:pPr marL="0" indent="0" algn="ctr">
              <a:spcAft>
                <a:spcPct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Bipin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[BEIT(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Mrng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12402 ]</a:t>
            </a:r>
          </a:p>
          <a:p>
            <a:pPr marL="0" indent="0" algn="ctr">
              <a:spcAft>
                <a:spcPct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Suresh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Pokhrel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[BEIT(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Mrng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12448 ]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2201" y="1193800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 system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1905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14120"/>
              </p:ext>
            </p:extLst>
          </p:nvPr>
        </p:nvGraphicFramePr>
        <p:xfrm>
          <a:off x="495300" y="1409703"/>
          <a:ext cx="11036300" cy="513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150">
                  <a:extLst>
                    <a:ext uri="{9D8B030D-6E8A-4147-A177-3AD203B41FA5}">
                      <a16:colId xmlns:a16="http://schemas.microsoft.com/office/drawing/2014/main" val="2204341778"/>
                    </a:ext>
                  </a:extLst>
                </a:gridCol>
                <a:gridCol w="5518150">
                  <a:extLst>
                    <a:ext uri="{9D8B030D-6E8A-4147-A177-3AD203B41FA5}">
                      <a16:colId xmlns:a16="http://schemas.microsoft.com/office/drawing/2014/main" val="4093765163"/>
                    </a:ext>
                  </a:extLst>
                </a:gridCol>
              </a:tblGrid>
              <a:tr h="683985"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 Fallback"/>
                          <a:cs typeface="FreeSans"/>
                        </a:rPr>
                        <a:t>Requirements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 b="1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 Fallback"/>
                          <a:cs typeface="FreeSans"/>
                        </a:rPr>
                        <a:t>Priority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650303"/>
                  </a:ext>
                </a:extLst>
              </a:tr>
              <a:tr h="683985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Users enables with login environment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783483"/>
                  </a:ext>
                </a:extLst>
              </a:tr>
              <a:tr h="683985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Users can  a upload of files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1054994"/>
                  </a:ext>
                </a:extLst>
              </a:tr>
              <a:tr h="683985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Users can chat with each other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773463"/>
                  </a:ext>
                </a:extLst>
              </a:tr>
              <a:tr h="683985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Database stores the user’s data files as well as predefined data  sets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640794"/>
                  </a:ext>
                </a:extLst>
              </a:tr>
              <a:tr h="683985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System shows message notification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027767"/>
                  </a:ext>
                </a:extLst>
              </a:tr>
              <a:tr h="683985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System shows as per their online status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Optional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24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21343"/>
            <a:ext cx="4909912" cy="173203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702776"/>
              </p:ext>
            </p:extLst>
          </p:nvPr>
        </p:nvGraphicFramePr>
        <p:xfrm>
          <a:off x="1161143" y="1822223"/>
          <a:ext cx="10247086" cy="460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543">
                  <a:extLst>
                    <a:ext uri="{9D8B030D-6E8A-4147-A177-3AD203B41FA5}">
                      <a16:colId xmlns:a16="http://schemas.microsoft.com/office/drawing/2014/main" val="3060010934"/>
                    </a:ext>
                  </a:extLst>
                </a:gridCol>
                <a:gridCol w="5123543">
                  <a:extLst>
                    <a:ext uri="{9D8B030D-6E8A-4147-A177-3AD203B41FA5}">
                      <a16:colId xmlns:a16="http://schemas.microsoft.com/office/drawing/2014/main" val="1852695272"/>
                    </a:ext>
                  </a:extLst>
                </a:gridCol>
              </a:tblGrid>
              <a:tr h="1356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4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Developer and SQA</a:t>
                      </a:r>
                      <a:endParaRPr lang="en-US" sz="44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4400" dirty="0" err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Anit</a:t>
                      </a:r>
                      <a:r>
                        <a:rPr lang="en-US" sz="4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 Chaudhary</a:t>
                      </a:r>
                      <a:endParaRPr lang="en-US" sz="44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557619"/>
                  </a:ext>
                </a:extLst>
              </a:tr>
              <a:tr h="1356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4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Designing, </a:t>
                      </a:r>
                      <a:r>
                        <a:rPr lang="en-US" sz="4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Project Manager </a:t>
                      </a:r>
                      <a:endParaRPr lang="en-US" sz="44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4400" dirty="0" err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Bipin</a:t>
                      </a:r>
                      <a:r>
                        <a:rPr lang="en-US" sz="4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 </a:t>
                      </a:r>
                      <a:r>
                        <a:rPr lang="en-US" sz="4400" dirty="0" err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Subedi</a:t>
                      </a:r>
                      <a:endParaRPr lang="en-US" sz="44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438140"/>
                  </a:ext>
                </a:extLst>
              </a:tr>
              <a:tr h="1356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4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Documenting ,Testing </a:t>
                      </a:r>
                      <a:endParaRPr lang="en-US" sz="44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4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Suresh </a:t>
                      </a:r>
                      <a:r>
                        <a:rPr lang="en-US" sz="4400" dirty="0" err="1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Pokhrel</a:t>
                      </a:r>
                      <a:endParaRPr lang="en-US" sz="44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850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7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086" y="508001"/>
            <a:ext cx="6435123" cy="8853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110055" y="1625600"/>
            <a:ext cx="9339184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1" y="2238828"/>
            <a:ext cx="4949371" cy="42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57929" y="181126"/>
            <a:ext cx="6927397" cy="110792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1" y="1289050"/>
            <a:ext cx="7785100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530" y="16438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DataFlow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6" y="1379356"/>
            <a:ext cx="8484734" cy="51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257" y="1494972"/>
            <a:ext cx="8171544" cy="3875314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115" y="2801257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So far???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929" y="1703009"/>
            <a:ext cx="10131425" cy="364913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&amp; Problem statement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Skeleton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829" y="11611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6" y="228600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&amp; Problem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" y="1583267"/>
            <a:ext cx="10375901" cy="5192117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15000"/>
              </a:schemeClr>
            </a:glow>
            <a:softEdge rad="368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1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72" y="2562981"/>
            <a:ext cx="10131425" cy="364913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Interface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Navigation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with peers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CRUD(Create, Read, Update , Delete, ) facility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856" y="464457"/>
            <a:ext cx="9971315" cy="108857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Skeleton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6" y="1553028"/>
            <a:ext cx="9564916" cy="49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658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fascinating interface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Browsing in Web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HTML/JSP,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28873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Tier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1" y="2243667"/>
            <a:ext cx="10131425" cy="364913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redirecting the web pages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database by hibernate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SessionContext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657" y="304801"/>
            <a:ext cx="6709683" cy="120952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Tier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1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to access/retrieve database</a:t>
            </a:r>
          </a:p>
          <a:p>
            <a:pPr marL="0" indent="0"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  <a:p>
            <a:pPr marL="0" indent="0"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 connector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6700"/>
            <a:ext cx="11455400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91610"/>
              </p:ext>
            </p:extLst>
          </p:nvPr>
        </p:nvGraphicFramePr>
        <p:xfrm>
          <a:off x="317500" y="1447800"/>
          <a:ext cx="11569700" cy="5230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850">
                  <a:extLst>
                    <a:ext uri="{9D8B030D-6E8A-4147-A177-3AD203B41FA5}">
                      <a16:colId xmlns:a16="http://schemas.microsoft.com/office/drawing/2014/main" val="219345951"/>
                    </a:ext>
                  </a:extLst>
                </a:gridCol>
                <a:gridCol w="5784850">
                  <a:extLst>
                    <a:ext uri="{9D8B030D-6E8A-4147-A177-3AD203B41FA5}">
                      <a16:colId xmlns:a16="http://schemas.microsoft.com/office/drawing/2014/main" val="1398191540"/>
                    </a:ext>
                  </a:extLst>
                </a:gridCol>
              </a:tblGrid>
              <a:tr h="671286"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 b="1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 Fallback"/>
                          <a:cs typeface="FreeSans"/>
                        </a:rPr>
                        <a:t>Requirements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 b="1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 Fallback"/>
                          <a:cs typeface="FreeSans"/>
                        </a:rPr>
                        <a:t>Priority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9385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Users enables with login environment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268549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Users can  a upload of files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0164575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Users can chat with each other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001354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Database stores the user’s data files as well as predefined data  sets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631671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System shows message notification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Needed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990809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marL="5715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System shows as per their online status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28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Optional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6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713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128</TotalTime>
  <Words>236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Droid Sans Fallback</vt:lpstr>
      <vt:lpstr>FreeSans</vt:lpstr>
      <vt:lpstr>Liberation Serif</vt:lpstr>
      <vt:lpstr>Times New Roman</vt:lpstr>
      <vt:lpstr>Wingdings</vt:lpstr>
      <vt:lpstr>Celestial</vt:lpstr>
      <vt:lpstr>File Management system</vt:lpstr>
      <vt:lpstr>Outline</vt:lpstr>
      <vt:lpstr>Scope &amp; Problem statement</vt:lpstr>
      <vt:lpstr>Project Objective</vt:lpstr>
      <vt:lpstr>Architectural Skeleton</vt:lpstr>
      <vt:lpstr>Presentation Tier</vt:lpstr>
      <vt:lpstr>Logical Tier</vt:lpstr>
      <vt:lpstr>Data Tier</vt:lpstr>
      <vt:lpstr>Functional Requirement</vt:lpstr>
      <vt:lpstr>Non-Functional Requirement</vt:lpstr>
      <vt:lpstr>Roles</vt:lpstr>
      <vt:lpstr>System Design</vt:lpstr>
      <vt:lpstr>Use case diagram</vt:lpstr>
      <vt:lpstr>DataFlow Diagram</vt:lpstr>
      <vt:lpstr>Thank you </vt:lpstr>
      <vt:lpstr>Queries So far???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SYSTEM</dc:title>
  <dc:creator>Greyhatanit</dc:creator>
  <cp:lastModifiedBy>Greyhatanit</cp:lastModifiedBy>
  <cp:revision>51</cp:revision>
  <dcterms:created xsi:type="dcterms:W3CDTF">2016-04-08T11:13:03Z</dcterms:created>
  <dcterms:modified xsi:type="dcterms:W3CDTF">2016-04-09T04:12:13Z</dcterms:modified>
</cp:coreProperties>
</file>