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04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2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6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9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0802-DCBD-4DA4-B69D-06AAACE2493C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7054-5B7E-4C19-BFDD-766F19625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  <p:sldLayoutId id="2147484350" r:id="rId16"/>
    <p:sldLayoutId id="21474843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643943"/>
            <a:ext cx="9001462" cy="2041772"/>
          </a:xfrm>
        </p:spPr>
        <p:txBody>
          <a:bodyPr>
            <a:normAutofit/>
          </a:bodyPr>
          <a:lstStyle/>
          <a:p>
            <a:r>
              <a:rPr lang="en-US" sz="6600" dirty="0"/>
              <a:t>File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5443" y="4477802"/>
            <a:ext cx="6557058" cy="1655762"/>
          </a:xfrm>
        </p:spPr>
        <p:txBody>
          <a:bodyPr>
            <a:noAutofit/>
          </a:bodyPr>
          <a:lstStyle/>
          <a:p>
            <a:r>
              <a:rPr lang="en-US" altLang="en-US" sz="2800" dirty="0" err="1"/>
              <a:t>Anit</a:t>
            </a:r>
            <a:r>
              <a:rPr lang="en-US" altLang="en-US" sz="2800" dirty="0"/>
              <a:t> Chaudhary [BEIT(</a:t>
            </a:r>
            <a:r>
              <a:rPr lang="en-US" altLang="en-US" sz="2800" dirty="0" err="1"/>
              <a:t>Mrng</a:t>
            </a:r>
            <a:r>
              <a:rPr lang="en-US" altLang="en-US" sz="2800" dirty="0"/>
              <a:t>.) 12402 ]</a:t>
            </a:r>
          </a:p>
          <a:p>
            <a:r>
              <a:rPr lang="en-US" altLang="en-US" sz="2800" dirty="0" err="1"/>
              <a:t>Bipin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Subedi</a:t>
            </a:r>
            <a:r>
              <a:rPr lang="en-US" altLang="en-US" sz="2800" dirty="0"/>
              <a:t> [BEIT(</a:t>
            </a:r>
            <a:r>
              <a:rPr lang="en-US" altLang="en-US" sz="2800" dirty="0" err="1"/>
              <a:t>Mrng</a:t>
            </a:r>
            <a:r>
              <a:rPr lang="en-US" altLang="en-US" sz="2800" dirty="0"/>
              <a:t>.) 12402 ]</a:t>
            </a:r>
          </a:p>
          <a:p>
            <a:r>
              <a:rPr lang="en-US" altLang="en-US" sz="2800" dirty="0"/>
              <a:t>Suresh </a:t>
            </a:r>
            <a:r>
              <a:rPr lang="en-US" altLang="en-US" sz="2800" dirty="0" err="1"/>
              <a:t>Pokhrel</a:t>
            </a:r>
            <a:r>
              <a:rPr lang="en-US" altLang="en-US" sz="2800" dirty="0"/>
              <a:t> [BEIT(</a:t>
            </a:r>
            <a:r>
              <a:rPr lang="en-US" altLang="en-US" sz="2800" dirty="0" err="1"/>
              <a:t>Mrng</a:t>
            </a:r>
            <a:r>
              <a:rPr lang="en-US" altLang="en-US" sz="2800" dirty="0"/>
              <a:t>.) 12448 ]</a:t>
            </a:r>
          </a:p>
        </p:txBody>
      </p:sp>
    </p:spTree>
    <p:extLst>
      <p:ext uri="{BB962C8B-B14F-4D97-AF65-F5344CB8AC3E}">
        <p14:creationId xmlns:p14="http://schemas.microsoft.com/office/powerpoint/2010/main" val="315493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1110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dirty="0"/>
              <a:t>Activity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3" y="1196808"/>
            <a:ext cx="11552107" cy="55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7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036" y="484909"/>
            <a:ext cx="9036974" cy="87283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357746"/>
            <a:ext cx="10076065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JDK 1.7(Java </a:t>
            </a:r>
            <a:r>
              <a:rPr lang="en-US" sz="3600" dirty="0"/>
              <a:t>Development Kit)</a:t>
            </a:r>
          </a:p>
          <a:p>
            <a:r>
              <a:rPr lang="en-US" sz="3600" dirty="0"/>
              <a:t>Spring &amp; Hibernate Framework</a:t>
            </a:r>
          </a:p>
          <a:p>
            <a:r>
              <a:rPr lang="en-US" sz="3600" dirty="0"/>
              <a:t>JSP, CSS, HTML, JavaScript</a:t>
            </a:r>
          </a:p>
          <a:p>
            <a:r>
              <a:rPr lang="en-US" sz="3600" dirty="0"/>
              <a:t>Spring, Hibernate, MySQL Connector Jars</a:t>
            </a:r>
          </a:p>
          <a:p>
            <a:r>
              <a:rPr lang="en-US" sz="3600" dirty="0"/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297786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73" y="360218"/>
            <a:ext cx="11278205" cy="1326321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Limitations and Enhancements</a:t>
            </a:r>
            <a:r>
              <a:rPr lang="en-US" sz="4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Chat implementation</a:t>
            </a:r>
          </a:p>
          <a:p>
            <a:r>
              <a:rPr lang="en-US" sz="2400" dirty="0"/>
              <a:t>Upload file with drag and drop</a:t>
            </a:r>
          </a:p>
          <a:p>
            <a:r>
              <a:rPr lang="en-US" sz="2400" dirty="0"/>
              <a:t>Real time design and implementation</a:t>
            </a:r>
          </a:p>
          <a:p>
            <a:r>
              <a:rPr lang="en-US" sz="2400" dirty="0"/>
              <a:t>Assign username and password by user itself</a:t>
            </a:r>
          </a:p>
          <a:p>
            <a:r>
              <a:rPr lang="en-US" sz="2400" dirty="0"/>
              <a:t>Download not supported</a:t>
            </a:r>
          </a:p>
          <a:p>
            <a:r>
              <a:rPr lang="en-US" sz="2400" dirty="0"/>
              <a:t>Session and Photo per login</a:t>
            </a:r>
          </a:p>
        </p:txBody>
      </p:sp>
    </p:spTree>
    <p:extLst>
      <p:ext uri="{BB962C8B-B14F-4D97-AF65-F5344CB8AC3E}">
        <p14:creationId xmlns:p14="http://schemas.microsoft.com/office/powerpoint/2010/main" val="218039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57" y="1494972"/>
            <a:ext cx="8171544" cy="3875314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0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115" y="2801257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So far???</a:t>
            </a:r>
          </a:p>
        </p:txBody>
      </p:sp>
    </p:spTree>
    <p:extLst>
      <p:ext uri="{BB962C8B-B14F-4D97-AF65-F5344CB8AC3E}">
        <p14:creationId xmlns:p14="http://schemas.microsoft.com/office/powerpoint/2010/main" val="26821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048" y="1371599"/>
            <a:ext cx="9544957" cy="4333742"/>
          </a:xfrm>
        </p:spPr>
        <p:txBody>
          <a:bodyPr>
            <a:noAutofit/>
          </a:bodyPr>
          <a:lstStyle/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Scenario &amp; Problem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Motivations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Requirements Analysis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Scope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System Design: System Architecture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System Design: Class Diagram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Technologies used</a:t>
            </a:r>
          </a:p>
          <a:p>
            <a:pPr marL="107950" algn="l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Limitations and Enhancements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879381" y="296213"/>
            <a:ext cx="4251740" cy="965917"/>
          </a:xfrm>
        </p:spPr>
        <p:txBody>
          <a:bodyPr>
            <a:normAutofit/>
          </a:bodyPr>
          <a:lstStyle/>
          <a:p>
            <a:r>
              <a:rPr lang="en-US" sz="6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4370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7476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dirty="0"/>
              <a:t>Scenario &amp; Problem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" y="1338569"/>
            <a:ext cx="10375901" cy="519211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15000"/>
              </a:schemeClr>
            </a:glow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1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16417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Motivations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6" y="2096064"/>
            <a:ext cx="11191740" cy="3695136"/>
          </a:xfrm>
        </p:spPr>
        <p:txBody>
          <a:bodyPr>
            <a:noAutofit/>
          </a:bodyPr>
          <a:lstStyle/>
          <a:p>
            <a:pPr marL="431800" indent="-323850">
              <a:buSzPct val="45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400" dirty="0"/>
              <a:t>Queuing of people in Government Offices.</a:t>
            </a:r>
          </a:p>
          <a:p>
            <a:pPr marL="431800" indent="-323850">
              <a:buSzPct val="45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400" dirty="0"/>
              <a:t>Months to get small work done.</a:t>
            </a:r>
          </a:p>
          <a:p>
            <a:pPr marL="431800" indent="-323850">
              <a:buSzPct val="45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4400" dirty="0"/>
              <a:t>Handy works preferred rather Digital usage.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48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79" y="519448"/>
            <a:ext cx="11102194" cy="1326321"/>
          </a:xfrm>
        </p:spPr>
        <p:txBody>
          <a:bodyPr>
            <a:noAutofit/>
          </a:bodyPr>
          <a:lstStyle/>
          <a:p>
            <a:r>
              <a:rPr lang="en-US" sz="6000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5454"/>
            <a:ext cx="10353762" cy="4163069"/>
          </a:xfrm>
        </p:spPr>
        <p:txBody>
          <a:bodyPr>
            <a:noAutofit/>
          </a:bodyPr>
          <a:lstStyle/>
          <a:p>
            <a:r>
              <a:rPr lang="en-US" sz="3200" dirty="0"/>
              <a:t>Platform Independent</a:t>
            </a:r>
          </a:p>
          <a:p>
            <a:r>
              <a:rPr lang="en-US" sz="3200" dirty="0"/>
              <a:t>Web Application</a:t>
            </a:r>
          </a:p>
          <a:p>
            <a:r>
              <a:rPr lang="en-US" sz="3200" dirty="0"/>
              <a:t>Easy Navigation of Files</a:t>
            </a:r>
          </a:p>
          <a:p>
            <a:r>
              <a:rPr lang="en-US" sz="3200" dirty="0"/>
              <a:t>User Validation</a:t>
            </a:r>
          </a:p>
          <a:p>
            <a:r>
              <a:rPr lang="en-US" sz="3200" dirty="0"/>
              <a:t>Resource Maintenance</a:t>
            </a:r>
          </a:p>
          <a:p>
            <a:r>
              <a:rPr lang="en-US" sz="3200" dirty="0"/>
              <a:t>Information Center</a:t>
            </a:r>
          </a:p>
        </p:txBody>
      </p:sp>
    </p:spTree>
    <p:extLst>
      <p:ext uri="{BB962C8B-B14F-4D97-AF65-F5344CB8AC3E}">
        <p14:creationId xmlns:p14="http://schemas.microsoft.com/office/powerpoint/2010/main" val="418270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188" y="339144"/>
            <a:ext cx="10353762" cy="1325563"/>
          </a:xfrm>
        </p:spPr>
        <p:txBody>
          <a:bodyPr>
            <a:noAutofit/>
          </a:bodyPr>
          <a:lstStyle/>
          <a:p>
            <a:r>
              <a:rPr lang="en-US" sz="9600" dirty="0"/>
              <a:t>What</a:t>
            </a:r>
            <a:r>
              <a:rPr lang="en-US" sz="8800" dirty="0"/>
              <a:t> now???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7524" y="2520347"/>
            <a:ext cx="10765089" cy="576262"/>
          </a:xfrm>
        </p:spPr>
        <p:txBody>
          <a:bodyPr/>
          <a:lstStyle/>
          <a:p>
            <a:r>
              <a:rPr lang="en-US" sz="6600" dirty="0"/>
              <a:t>File Management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0972" y="3526548"/>
            <a:ext cx="3335931" cy="576262"/>
          </a:xfrm>
        </p:spPr>
        <p:txBody>
          <a:bodyPr/>
          <a:lstStyle/>
          <a:p>
            <a:r>
              <a:rPr lang="en-US" sz="3200" dirty="0"/>
              <a:t>How to use?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4402" y="4906797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Who is targeted?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02471" y="3461779"/>
            <a:ext cx="3941540" cy="576262"/>
          </a:xfrm>
        </p:spPr>
        <p:txBody>
          <a:bodyPr/>
          <a:lstStyle/>
          <a:p>
            <a:r>
              <a:rPr lang="en-US" sz="3200" dirty="0"/>
              <a:t>Why should I use?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53609" y="4255060"/>
            <a:ext cx="3801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it can do for me?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51643" y="5059486"/>
            <a:ext cx="324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are features?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3237" y="549635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it for me?</a:t>
            </a:r>
          </a:p>
        </p:txBody>
      </p:sp>
    </p:spTree>
    <p:extLst>
      <p:ext uri="{BB962C8B-B14F-4D97-AF65-F5344CB8AC3E}">
        <p14:creationId xmlns:p14="http://schemas.microsoft.com/office/powerpoint/2010/main" val="38454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810764" y="248992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Scope</a:t>
            </a:r>
            <a:endParaRPr lang="en-US" sz="6000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926674" y="1575313"/>
            <a:ext cx="10353762" cy="478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Safe and secure resource reservation</a:t>
            </a:r>
          </a:p>
          <a:p>
            <a:pPr marL="0" indent="0">
              <a:buNone/>
            </a:pPr>
            <a:r>
              <a:rPr lang="en-US" sz="3600" dirty="0"/>
              <a:t>Accessible from any device</a:t>
            </a:r>
          </a:p>
          <a:p>
            <a:pPr marL="0" indent="0">
              <a:buNone/>
            </a:pPr>
            <a:r>
              <a:rPr lang="en-US" sz="3600" dirty="0"/>
              <a:t>Fast Work in Digital Environment</a:t>
            </a:r>
          </a:p>
          <a:p>
            <a:pPr marL="0" indent="0">
              <a:buNone/>
            </a:pPr>
            <a:r>
              <a:rPr lang="en-US" sz="3600" dirty="0"/>
              <a:t>Targeted to Governmental Organizations</a:t>
            </a:r>
          </a:p>
          <a:p>
            <a:pPr marL="0" indent="0">
              <a:buNone/>
            </a:pPr>
            <a:r>
              <a:rPr lang="en-US" sz="3600" dirty="0"/>
              <a:t>Mapping to files created</a:t>
            </a:r>
          </a:p>
        </p:txBody>
      </p:sp>
    </p:spTree>
    <p:extLst>
      <p:ext uri="{BB962C8B-B14F-4D97-AF65-F5344CB8AC3E}">
        <p14:creationId xmlns:p14="http://schemas.microsoft.com/office/powerpoint/2010/main" val="322237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53" y="540912"/>
            <a:ext cx="11372045" cy="1137431"/>
          </a:xfrm>
        </p:spPr>
        <p:txBody>
          <a:bodyPr>
            <a:noAutofit/>
          </a:bodyPr>
          <a:lstStyle/>
          <a:p>
            <a:r>
              <a:rPr lang="en-US" altLang="en-US" sz="8000" dirty="0"/>
              <a:t>System Design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Use case Diagram</a:t>
            </a:r>
          </a:p>
          <a:p>
            <a:pPr marL="0" indent="0">
              <a:buNone/>
            </a:pPr>
            <a:r>
              <a:rPr lang="en-US" sz="4400" dirty="0"/>
              <a:t>Activity Diagram</a:t>
            </a:r>
          </a:p>
          <a:p>
            <a:pPr marL="0" indent="0">
              <a:buNone/>
            </a:pPr>
            <a:r>
              <a:rPr lang="en-US" sz="4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8832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24" y="1552043"/>
            <a:ext cx="9947844" cy="5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6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226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Wingdings</vt:lpstr>
      <vt:lpstr>Damask</vt:lpstr>
      <vt:lpstr>File Management System</vt:lpstr>
      <vt:lpstr>Outline</vt:lpstr>
      <vt:lpstr>Scenario &amp; Problem</vt:lpstr>
      <vt:lpstr>Motivations</vt:lpstr>
      <vt:lpstr>Requirement Analysis</vt:lpstr>
      <vt:lpstr>What now???</vt:lpstr>
      <vt:lpstr>Scope</vt:lpstr>
      <vt:lpstr>System Design</vt:lpstr>
      <vt:lpstr>Use-case Diagram</vt:lpstr>
      <vt:lpstr>Activity Diagram</vt:lpstr>
      <vt:lpstr>Class Diagram</vt:lpstr>
      <vt:lpstr>Technologies used</vt:lpstr>
      <vt:lpstr>Limitations and Enhancements </vt:lpstr>
      <vt:lpstr>Thank you </vt:lpstr>
      <vt:lpstr>Queries So far???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System</dc:title>
  <dc:creator>Greyhatanit</dc:creator>
  <cp:lastModifiedBy>Greyhatanit</cp:lastModifiedBy>
  <cp:revision>70</cp:revision>
  <dcterms:created xsi:type="dcterms:W3CDTF">2016-04-15T14:43:08Z</dcterms:created>
  <dcterms:modified xsi:type="dcterms:W3CDTF">2016-04-16T05:11:23Z</dcterms:modified>
</cp:coreProperties>
</file>