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6BE383-2BA9-4B9C-9C8C-D508419D18BF}">
  <a:tblStyle styleId="{B06BE383-2BA9-4B9C-9C8C-D508419D18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f5080c1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f5080c1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5080c1a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5080c1a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f5080c1a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f5080c1a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5080c1aa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5080c1aa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f5080c1aa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f5080c1aa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f5080c1aa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f5080c1aa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f5080c1aa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f5080c1aa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f5080c1aa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f5080c1aa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f5080c1a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f5080c1a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f5080c1a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f5080c1a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f5080c1a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f5080c1a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f5080c1aa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f5080c1aa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f5080c1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f5080c1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5080c1aa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f5080c1aa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5080c1aa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5080c1aa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f5080c1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f5080c1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Bases de Datos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- Clase 20 -</a:t>
            </a:r>
            <a:endParaRPr sz="3500" dirty="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975" y="2797175"/>
            <a:ext cx="2722032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Devuelve aquellos registros que poseen valores que coinciden en ambas tablas.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200" y="1860725"/>
            <a:ext cx="2551600" cy="19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JOIN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Devuelve todos los valores de la tabla izquierda y aquellos que coincidan de la tabla derecha.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129" y="1864050"/>
            <a:ext cx="2555750" cy="19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JOIN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Devuelve todos los valores de la tabla derecha y aquellos que coincidan de la tabla izquierda.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478" y="1888365"/>
            <a:ext cx="2581050" cy="19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JOIN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Devuelve todos los valores ya sea que pertenezcan a la tabla izquierda oi la derecha.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150" y="1778255"/>
            <a:ext cx="2929700" cy="21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441" y="2102791"/>
            <a:ext cx="6433125" cy="15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operador importante para las clausulas condicionales es el LIKE.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Mediante el mismo podemos buscar valores aproximados en alguna columna de un registro.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Tenemos dos caracteres especiales que nos permiten dar aún más información a la condición y a la aproximación que queremos: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 - Representa algún carácter o ninguno.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_ - Representa un carácter.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1028800"/>
            <a:ext cx="85629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DISTINCT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 nuestras tablas, una columna puede presentar valores duplicados; y a veces solo necesitamos conocer los diferentes valores, sin saber cuantas veces se repiten.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3" y="2767450"/>
            <a:ext cx="49434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Imaginemos que necesitamos saber los DNI de todos lo alumnos que alguna vez se hayan inscripto a un curso.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Pensando en nuestro modelo de datos, podemos llegar a la conclusión de que accediendo a los datos de la tabla Inscripciones podemos resolver nuestra inqueitud.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Podríamos entonces usar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 embargo...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r="56889"/>
          <a:stretch/>
        </p:blipFill>
        <p:spPr>
          <a:xfrm>
            <a:off x="5500525" y="2323787"/>
            <a:ext cx="2840999" cy="28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950" y="3326488"/>
            <a:ext cx="3403150" cy="8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{B06BE383-2BA9-4B9C-9C8C-D508419D18BF}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id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idAlumno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idCurso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41611931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36547779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35716407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36547779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41611931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35716407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20359687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" name="Google Shape;76;p16"/>
          <p:cNvSpPr txBox="1"/>
          <p:nvPr/>
        </p:nvSpPr>
        <p:spPr>
          <a:xfrm>
            <a:off x="203100" y="912750"/>
            <a:ext cx="87378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 los datos de nuestra tabla fueran por ejemplo los siguientes: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respuesta a dicha consulta sería: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1536625" y="163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{B06BE383-2BA9-4B9C-9C8C-D508419D18BF}</a:tableStyleId>
              </a:tblPr>
              <a:tblGrid>
                <a:gridCol w="181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idAlumno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41611931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36547779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35716407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36547779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41611931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35716407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20359687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4572000" y="1424125"/>
            <a:ext cx="42603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notar que ciertos valores se repiten y eso nos obliga a hacer un posterior manejo de datos antes de mostrarlos.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un caso como este podemos utilizar la sentencia SELECT DISTINCT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5796925" y="28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{B06BE383-2BA9-4B9C-9C8C-D508419D18BF}</a:tableStyleId>
              </a:tblPr>
              <a:tblGrid>
                <a:gridCol w="181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idAlumno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41611931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36547779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35716407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20359687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VIEW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Cuando requerimos información particular, provenga de una o más tablas, con cierta frecuencia, podemos armar una vista, para evitarnos construir la misma sentencia una y otra vez.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 este modo estaríamos armando una tabla virtual basada en el resultado de una consulta SQL.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675" y="3098575"/>
            <a:ext cx="4732650" cy="11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59425" y="4362675"/>
            <a:ext cx="815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además usar un JOIN para sacar información de más tablas y lograr que se muestre el resultado como si fuese solo una.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VIEW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se desean modificar las columnas o las condiciones que conforman una vista (VIEW), podemos hacerlo mediante una sentencia CREATE OR REPLACE VIEW.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050" y="2263402"/>
            <a:ext cx="5413900" cy="11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VIEW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 no vamos a utilizar más la vista, podemos eliminarla del mismo modo que lo haríamos con una tabla.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825" y="2571775"/>
            <a:ext cx="4924350" cy="1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término JOIN se utiliza para combinar filas de 2 o más tablas, basándose en una columna que las relacione.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Existen diferentes tipos de JOIN en SQL: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INNER JOIN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JOIN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JOIN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JOIN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Presentación en pantalla (16:9)</PresentationFormat>
  <Paragraphs>81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Bases de Datos - Clase 20 -</vt:lpstr>
      <vt:lpstr>SELECT DISTINCT</vt:lpstr>
      <vt:lpstr>Presentación de PowerPoint</vt:lpstr>
      <vt:lpstr>Presentación de PowerPoint</vt:lpstr>
      <vt:lpstr>Presentación de PowerPoint</vt:lpstr>
      <vt:lpstr>CREATE VIEW</vt:lpstr>
      <vt:lpstr>UPDATE VIEW</vt:lpstr>
      <vt:lpstr>DROP VIEW</vt:lpstr>
      <vt:lpstr>JOIN</vt:lpstr>
      <vt:lpstr>INNER JOIN</vt:lpstr>
      <vt:lpstr>LEFT JOIN</vt:lpstr>
      <vt:lpstr>RIGHT JOIN</vt:lpstr>
      <vt:lpstr>FULL JOIN</vt:lpstr>
      <vt:lpstr>Presentación de PowerPoint</vt:lpstr>
      <vt:lpstr>LIKE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- Clase 20 -</dc:title>
  <cp:lastModifiedBy>Nicolás Chiovetta</cp:lastModifiedBy>
  <cp:revision>1</cp:revision>
  <dcterms:modified xsi:type="dcterms:W3CDTF">2021-06-15T21:48:59Z</dcterms:modified>
</cp:coreProperties>
</file>