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303" r:id="rId3"/>
    <p:sldId id="305" r:id="rId4"/>
    <p:sldId id="307" r:id="rId5"/>
    <p:sldId id="308" r:id="rId6"/>
    <p:sldId id="309" r:id="rId7"/>
    <p:sldId id="310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hiDVaCu4voZ+yiRth0BzBtJ/sE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9933FF"/>
    <a:srgbClr val="6600FF"/>
    <a:srgbClr val="31078C"/>
    <a:srgbClr val="9900FF"/>
    <a:srgbClr val="FFCC00"/>
    <a:srgbClr val="CC0099"/>
    <a:srgbClr val="05ADD5"/>
    <a:srgbClr val="FA00F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97205D-08DC-4ED7-BEB0-C1CEA24E3EF1}" v="56" dt="2020-11-13T18:28:31.3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929F9F4-4A8F-4326-A1B4-22849713DDAB}" styleName="Estilo oscuro 1 - Énfasi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Estilo temático 2 - Énfasis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Estilo temático 2 - Énfasis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91" autoAdjust="0"/>
  </p:normalViewPr>
  <p:slideViewPr>
    <p:cSldViewPr snapToGrid="0">
      <p:cViewPr varScale="1">
        <p:scale>
          <a:sx n="40" d="100"/>
          <a:sy n="40" d="100"/>
        </p:scale>
        <p:origin x="1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36" Type="http://schemas.microsoft.com/office/2016/11/relationships/changesInfo" Target="changesInfos/changesInfo1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lén Romero" userId="b217a68ddf8f613d" providerId="LiveId" clId="{F497205D-08DC-4ED7-BEB0-C1CEA24E3EF1}"/>
    <pc:docChg chg="undo redo custSel mod addSld delSld modSld sldOrd">
      <pc:chgData name="Aylén Romero" userId="b217a68ddf8f613d" providerId="LiveId" clId="{F497205D-08DC-4ED7-BEB0-C1CEA24E3EF1}" dt="2020-11-13T22:03:11.634" v="867" actId="20577"/>
      <pc:docMkLst>
        <pc:docMk/>
      </pc:docMkLst>
      <pc:sldChg chg="addSp delSp modSp mod">
        <pc:chgData name="Aylén Romero" userId="b217a68ddf8f613d" providerId="LiveId" clId="{F497205D-08DC-4ED7-BEB0-C1CEA24E3EF1}" dt="2020-11-13T15:07:36.572" v="522" actId="1076"/>
        <pc:sldMkLst>
          <pc:docMk/>
          <pc:sldMk cId="0" sldId="256"/>
        </pc:sldMkLst>
        <pc:spChg chg="mod">
          <ac:chgData name="Aylén Romero" userId="b217a68ddf8f613d" providerId="LiveId" clId="{F497205D-08DC-4ED7-BEB0-C1CEA24E3EF1}" dt="2020-11-12T22:21:57.285" v="305" actId="20577"/>
          <ac:spMkLst>
            <pc:docMk/>
            <pc:sldMk cId="0" sldId="256"/>
            <ac:spMk id="88" creationId="{00000000-0000-0000-0000-000000000000}"/>
          </ac:spMkLst>
        </pc:spChg>
        <pc:spChg chg="del mod">
          <ac:chgData name="Aylén Romero" userId="b217a68ddf8f613d" providerId="LiveId" clId="{F497205D-08DC-4ED7-BEB0-C1CEA24E3EF1}" dt="2020-11-13T13:02:22.762" v="516" actId="478"/>
          <ac:spMkLst>
            <pc:docMk/>
            <pc:sldMk cId="0" sldId="256"/>
            <ac:spMk id="89" creationId="{00000000-0000-0000-0000-000000000000}"/>
          </ac:spMkLst>
        </pc:spChg>
        <pc:picChg chg="add del mod">
          <ac:chgData name="Aylén Romero" userId="b217a68ddf8f613d" providerId="LiveId" clId="{F497205D-08DC-4ED7-BEB0-C1CEA24E3EF1}" dt="2020-11-13T15:07:36.572" v="522" actId="1076"/>
          <ac:picMkLst>
            <pc:docMk/>
            <pc:sldMk cId="0" sldId="256"/>
            <ac:picMk id="1026" creationId="{2FA0CAB8-0E12-4153-8947-EBE6553CDA1A}"/>
          </ac:picMkLst>
        </pc:picChg>
        <pc:picChg chg="del">
          <ac:chgData name="Aylén Romero" userId="b217a68ddf8f613d" providerId="LiveId" clId="{F497205D-08DC-4ED7-BEB0-C1CEA24E3EF1}" dt="2020-11-10T22:57:41.249" v="0" actId="478"/>
          <ac:picMkLst>
            <pc:docMk/>
            <pc:sldMk cId="0" sldId="256"/>
            <ac:picMk id="1028" creationId="{8FF9C7AE-2974-44FC-9D96-C153899A7301}"/>
          </ac:picMkLst>
        </pc:picChg>
      </pc:sldChg>
      <pc:sldChg chg="modSp del mod">
        <pc:chgData name="Aylén Romero" userId="b217a68ddf8f613d" providerId="LiveId" clId="{F497205D-08DC-4ED7-BEB0-C1CEA24E3EF1}" dt="2020-11-11T21:59:16.629" v="303" actId="47"/>
        <pc:sldMkLst>
          <pc:docMk/>
          <pc:sldMk cId="2863698279" sldId="302"/>
        </pc:sldMkLst>
        <pc:spChg chg="mod">
          <ac:chgData name="Aylén Romero" userId="b217a68ddf8f613d" providerId="LiveId" clId="{F497205D-08DC-4ED7-BEB0-C1CEA24E3EF1}" dt="2020-11-11T11:45:06.789" v="34" actId="313"/>
          <ac:spMkLst>
            <pc:docMk/>
            <pc:sldMk cId="2863698279" sldId="302"/>
            <ac:spMk id="2" creationId="{092B734E-C369-4C32-B1F4-7E1B5C87DE40}"/>
          </ac:spMkLst>
        </pc:spChg>
      </pc:sldChg>
      <pc:sldChg chg="del">
        <pc:chgData name="Aylén Romero" userId="b217a68ddf8f613d" providerId="LiveId" clId="{F497205D-08DC-4ED7-BEB0-C1CEA24E3EF1}" dt="2020-11-10T22:58:38.102" v="16" actId="47"/>
        <pc:sldMkLst>
          <pc:docMk/>
          <pc:sldMk cId="464945841" sldId="303"/>
        </pc:sldMkLst>
      </pc:sldChg>
      <pc:sldChg chg="modSp add mod">
        <pc:chgData name="Aylén Romero" userId="b217a68ddf8f613d" providerId="LiveId" clId="{F497205D-08DC-4ED7-BEB0-C1CEA24E3EF1}" dt="2020-11-12T22:24:34.706" v="414" actId="403"/>
        <pc:sldMkLst>
          <pc:docMk/>
          <pc:sldMk cId="506055364" sldId="303"/>
        </pc:sldMkLst>
        <pc:spChg chg="mod">
          <ac:chgData name="Aylén Romero" userId="b217a68ddf8f613d" providerId="LiveId" clId="{F497205D-08DC-4ED7-BEB0-C1CEA24E3EF1}" dt="2020-11-12T22:24:34.706" v="414" actId="403"/>
          <ac:spMkLst>
            <pc:docMk/>
            <pc:sldMk cId="506055364" sldId="303"/>
            <ac:spMk id="2" creationId="{092B734E-C369-4C32-B1F4-7E1B5C87DE40}"/>
          </ac:spMkLst>
        </pc:spChg>
      </pc:sldChg>
      <pc:sldChg chg="del">
        <pc:chgData name="Aylén Romero" userId="b217a68ddf8f613d" providerId="LiveId" clId="{F497205D-08DC-4ED7-BEB0-C1CEA24E3EF1}" dt="2020-11-10T22:58:38.744" v="17" actId="47"/>
        <pc:sldMkLst>
          <pc:docMk/>
          <pc:sldMk cId="3326911372" sldId="304"/>
        </pc:sldMkLst>
      </pc:sldChg>
      <pc:sldChg chg="modSp add del mod">
        <pc:chgData name="Aylén Romero" userId="b217a68ddf8f613d" providerId="LiveId" clId="{F497205D-08DC-4ED7-BEB0-C1CEA24E3EF1}" dt="2020-11-12T22:25:15.395" v="416" actId="47"/>
        <pc:sldMkLst>
          <pc:docMk/>
          <pc:sldMk cId="4106057874" sldId="304"/>
        </pc:sldMkLst>
        <pc:spChg chg="mod">
          <ac:chgData name="Aylén Romero" userId="b217a68ddf8f613d" providerId="LiveId" clId="{F497205D-08DC-4ED7-BEB0-C1CEA24E3EF1}" dt="2020-11-11T12:58:13.701" v="271" actId="20577"/>
          <ac:spMkLst>
            <pc:docMk/>
            <pc:sldMk cId="4106057874" sldId="304"/>
            <ac:spMk id="2" creationId="{092B734E-C369-4C32-B1F4-7E1B5C87DE40}"/>
          </ac:spMkLst>
        </pc:spChg>
        <pc:spChg chg="mod">
          <ac:chgData name="Aylén Romero" userId="b217a68ddf8f613d" providerId="LiveId" clId="{F497205D-08DC-4ED7-BEB0-C1CEA24E3EF1}" dt="2020-11-11T12:56:42.589" v="49" actId="20577"/>
          <ac:spMkLst>
            <pc:docMk/>
            <pc:sldMk cId="4106057874" sldId="304"/>
            <ac:spMk id="4" creationId="{50E078DD-7B95-4146-AEDB-A62E379D5BB6}"/>
          </ac:spMkLst>
        </pc:spChg>
      </pc:sldChg>
      <pc:sldChg chg="del">
        <pc:chgData name="Aylén Romero" userId="b217a68ddf8f613d" providerId="LiveId" clId="{F497205D-08DC-4ED7-BEB0-C1CEA24E3EF1}" dt="2020-11-10T22:58:39.298" v="18" actId="47"/>
        <pc:sldMkLst>
          <pc:docMk/>
          <pc:sldMk cId="12306587" sldId="305"/>
        </pc:sldMkLst>
      </pc:sldChg>
      <pc:sldChg chg="addSp delSp modSp add mod setBg">
        <pc:chgData name="Aylén Romero" userId="b217a68ddf8f613d" providerId="LiveId" clId="{F497205D-08DC-4ED7-BEB0-C1CEA24E3EF1}" dt="2020-11-13T13:02:11.210" v="512" actId="1076"/>
        <pc:sldMkLst>
          <pc:docMk/>
          <pc:sldMk cId="2094635772" sldId="305"/>
        </pc:sldMkLst>
        <pc:spChg chg="del mod">
          <ac:chgData name="Aylén Romero" userId="b217a68ddf8f613d" providerId="LiveId" clId="{F497205D-08DC-4ED7-BEB0-C1CEA24E3EF1}" dt="2020-11-11T12:59:54.355" v="276"/>
          <ac:spMkLst>
            <pc:docMk/>
            <pc:sldMk cId="2094635772" sldId="305"/>
            <ac:spMk id="2" creationId="{092B734E-C369-4C32-B1F4-7E1B5C87DE40}"/>
          </ac:spMkLst>
        </pc:spChg>
        <pc:spChg chg="del mod">
          <ac:chgData name="Aylén Romero" userId="b217a68ddf8f613d" providerId="LiveId" clId="{F497205D-08DC-4ED7-BEB0-C1CEA24E3EF1}" dt="2020-11-11T13:00:23.744" v="286"/>
          <ac:spMkLst>
            <pc:docMk/>
            <pc:sldMk cId="2094635772" sldId="305"/>
            <ac:spMk id="4" creationId="{50E078DD-7B95-4146-AEDB-A62E379D5BB6}"/>
          </ac:spMkLst>
        </pc:spChg>
        <pc:spChg chg="add del">
          <ac:chgData name="Aylén Romero" userId="b217a68ddf8f613d" providerId="LiveId" clId="{F497205D-08DC-4ED7-BEB0-C1CEA24E3EF1}" dt="2020-11-11T13:24:16.699" v="293" actId="26606"/>
          <ac:spMkLst>
            <pc:docMk/>
            <pc:sldMk cId="2094635772" sldId="305"/>
            <ac:spMk id="73" creationId="{01D0AF59-99C3-4251-AB9A-C966C6AD4400}"/>
          </ac:spMkLst>
        </pc:spChg>
        <pc:spChg chg="add del">
          <ac:chgData name="Aylén Romero" userId="b217a68ddf8f613d" providerId="LiveId" clId="{F497205D-08DC-4ED7-BEB0-C1CEA24E3EF1}" dt="2020-11-11T13:24:16.699" v="293" actId="26606"/>
          <ac:spMkLst>
            <pc:docMk/>
            <pc:sldMk cId="2094635772" sldId="305"/>
            <ac:spMk id="75" creationId="{1855405F-37A2-4869-9154-F8BE3BECE6C3}"/>
          </ac:spMkLst>
        </pc:spChg>
        <pc:picChg chg="add del mod">
          <ac:chgData name="Aylén Romero" userId="b217a68ddf8f613d" providerId="LiveId" clId="{F497205D-08DC-4ED7-BEB0-C1CEA24E3EF1}" dt="2020-11-11T13:22:53.935" v="289" actId="478"/>
          <ac:picMkLst>
            <pc:docMk/>
            <pc:sldMk cId="2094635772" sldId="305"/>
            <ac:picMk id="1026" creationId="{0368982B-AF8B-41B9-939D-D8B313808F43}"/>
          </ac:picMkLst>
        </pc:picChg>
        <pc:picChg chg="add mod">
          <ac:chgData name="Aylén Romero" userId="b217a68ddf8f613d" providerId="LiveId" clId="{F497205D-08DC-4ED7-BEB0-C1CEA24E3EF1}" dt="2020-11-13T13:02:11.210" v="512" actId="1076"/>
          <ac:picMkLst>
            <pc:docMk/>
            <pc:sldMk cId="2094635772" sldId="305"/>
            <ac:picMk id="1028" creationId="{3B544337-D1A9-4959-80EA-29DA1FA4927E}"/>
          </ac:picMkLst>
        </pc:picChg>
        <pc:picChg chg="add del mod">
          <ac:chgData name="Aylén Romero" userId="b217a68ddf8f613d" providerId="LiveId" clId="{F497205D-08DC-4ED7-BEB0-C1CEA24E3EF1}" dt="2020-11-11T13:24:47.390" v="301" actId="478"/>
          <ac:picMkLst>
            <pc:docMk/>
            <pc:sldMk cId="2094635772" sldId="305"/>
            <ac:picMk id="1030" creationId="{F7179291-F750-4462-9E66-3D86AC97B9A4}"/>
          </ac:picMkLst>
        </pc:picChg>
      </pc:sldChg>
      <pc:sldChg chg="del">
        <pc:chgData name="Aylén Romero" userId="b217a68ddf8f613d" providerId="LiveId" clId="{F497205D-08DC-4ED7-BEB0-C1CEA24E3EF1}" dt="2020-11-10T22:58:40.266" v="19" actId="47"/>
        <pc:sldMkLst>
          <pc:docMk/>
          <pc:sldMk cId="243049034" sldId="306"/>
        </pc:sldMkLst>
      </pc:sldChg>
      <pc:sldChg chg="add del ord">
        <pc:chgData name="Aylén Romero" userId="b217a68ddf8f613d" providerId="LiveId" clId="{F497205D-08DC-4ED7-BEB0-C1CEA24E3EF1}" dt="2020-11-13T13:02:03.248" v="509" actId="47"/>
        <pc:sldMkLst>
          <pc:docMk/>
          <pc:sldMk cId="1121956050" sldId="306"/>
        </pc:sldMkLst>
      </pc:sldChg>
      <pc:sldChg chg="del">
        <pc:chgData name="Aylén Romero" userId="b217a68ddf8f613d" providerId="LiveId" clId="{F497205D-08DC-4ED7-BEB0-C1CEA24E3EF1}" dt="2020-11-10T22:58:41.009" v="21" actId="47"/>
        <pc:sldMkLst>
          <pc:docMk/>
          <pc:sldMk cId="581702147" sldId="307"/>
        </pc:sldMkLst>
      </pc:sldChg>
      <pc:sldChg chg="modSp add mod ord">
        <pc:chgData name="Aylén Romero" userId="b217a68ddf8f613d" providerId="LiveId" clId="{F497205D-08DC-4ED7-BEB0-C1CEA24E3EF1}" dt="2020-11-13T22:03:11.634" v="867" actId="20577"/>
        <pc:sldMkLst>
          <pc:docMk/>
          <pc:sldMk cId="610876283" sldId="307"/>
        </pc:sldMkLst>
        <pc:spChg chg="mod">
          <ac:chgData name="Aylén Romero" userId="b217a68ddf8f613d" providerId="LiveId" clId="{F497205D-08DC-4ED7-BEB0-C1CEA24E3EF1}" dt="2020-11-13T22:03:11.634" v="867" actId="20577"/>
          <ac:spMkLst>
            <pc:docMk/>
            <pc:sldMk cId="610876283" sldId="307"/>
            <ac:spMk id="2" creationId="{092B734E-C369-4C32-B1F4-7E1B5C87DE40}"/>
          </ac:spMkLst>
        </pc:spChg>
        <pc:spChg chg="mod">
          <ac:chgData name="Aylén Romero" userId="b217a68ddf8f613d" providerId="LiveId" clId="{F497205D-08DC-4ED7-BEB0-C1CEA24E3EF1}" dt="2020-11-13T13:23:17.430" v="521" actId="20577"/>
          <ac:spMkLst>
            <pc:docMk/>
            <pc:sldMk cId="610876283" sldId="307"/>
            <ac:spMk id="4" creationId="{50E078DD-7B95-4146-AEDB-A62E379D5BB6}"/>
          </ac:spMkLst>
        </pc:spChg>
      </pc:sldChg>
      <pc:sldChg chg="addSp delSp modSp add mod">
        <pc:chgData name="Aylén Romero" userId="b217a68ddf8f613d" providerId="LiveId" clId="{F497205D-08DC-4ED7-BEB0-C1CEA24E3EF1}" dt="2020-11-13T13:01:51.978" v="508" actId="1076"/>
        <pc:sldMkLst>
          <pc:docMk/>
          <pc:sldMk cId="4264496193" sldId="308"/>
        </pc:sldMkLst>
        <pc:spChg chg="del mod">
          <ac:chgData name="Aylén Romero" userId="b217a68ddf8f613d" providerId="LiveId" clId="{F497205D-08DC-4ED7-BEB0-C1CEA24E3EF1}" dt="2020-11-13T13:01:41.933" v="505" actId="478"/>
          <ac:spMkLst>
            <pc:docMk/>
            <pc:sldMk cId="4264496193" sldId="308"/>
            <ac:spMk id="2" creationId="{092B734E-C369-4C32-B1F4-7E1B5C87DE40}"/>
          </ac:spMkLst>
        </pc:spChg>
        <pc:spChg chg="mod">
          <ac:chgData name="Aylén Romero" userId="b217a68ddf8f613d" providerId="LiveId" clId="{F497205D-08DC-4ED7-BEB0-C1CEA24E3EF1}" dt="2020-11-13T12:58:01.269" v="452" actId="20577"/>
          <ac:spMkLst>
            <pc:docMk/>
            <pc:sldMk cId="4264496193" sldId="308"/>
            <ac:spMk id="4" creationId="{50E078DD-7B95-4146-AEDB-A62E379D5BB6}"/>
          </ac:spMkLst>
        </pc:spChg>
        <pc:picChg chg="add del mod">
          <ac:chgData name="Aylén Romero" userId="b217a68ddf8f613d" providerId="LiveId" clId="{F497205D-08DC-4ED7-BEB0-C1CEA24E3EF1}" dt="2020-11-13T13:01:32.685" v="501" actId="478"/>
          <ac:picMkLst>
            <pc:docMk/>
            <pc:sldMk cId="4264496193" sldId="308"/>
            <ac:picMk id="1026" creationId="{BEF50DA7-802B-49DC-BB33-0629B3385340}"/>
          </ac:picMkLst>
        </pc:picChg>
        <pc:picChg chg="add mod">
          <ac:chgData name="Aylén Romero" userId="b217a68ddf8f613d" providerId="LiveId" clId="{F497205D-08DC-4ED7-BEB0-C1CEA24E3EF1}" dt="2020-11-13T13:01:51.978" v="508" actId="1076"/>
          <ac:picMkLst>
            <pc:docMk/>
            <pc:sldMk cId="4264496193" sldId="308"/>
            <ac:picMk id="1028" creationId="{03DE47B4-A2F9-4595-B113-FEFE6D7D72A5}"/>
          </ac:picMkLst>
        </pc:picChg>
      </pc:sldChg>
      <pc:sldChg chg="addSp delSp modSp add mod">
        <pc:chgData name="Aylén Romero" userId="b217a68ddf8f613d" providerId="LiveId" clId="{F497205D-08DC-4ED7-BEB0-C1CEA24E3EF1}" dt="2020-11-13T21:38:27.755" v="851" actId="20577"/>
        <pc:sldMkLst>
          <pc:docMk/>
          <pc:sldMk cId="363792975" sldId="309"/>
        </pc:sldMkLst>
        <pc:spChg chg="add mod">
          <ac:chgData name="Aylén Romero" userId="b217a68ddf8f613d" providerId="LiveId" clId="{F497205D-08DC-4ED7-BEB0-C1CEA24E3EF1}" dt="2020-11-13T21:38:27.755" v="851" actId="20577"/>
          <ac:spMkLst>
            <pc:docMk/>
            <pc:sldMk cId="363792975" sldId="309"/>
            <ac:spMk id="2" creationId="{C01AFCBB-94B1-49DD-9087-B97625D0A316}"/>
          </ac:spMkLst>
        </pc:spChg>
        <pc:spChg chg="mod">
          <ac:chgData name="Aylén Romero" userId="b217a68ddf8f613d" providerId="LiveId" clId="{F497205D-08DC-4ED7-BEB0-C1CEA24E3EF1}" dt="2020-11-13T15:55:28.143" v="541" actId="20577"/>
          <ac:spMkLst>
            <pc:docMk/>
            <pc:sldMk cId="363792975" sldId="309"/>
            <ac:spMk id="4" creationId="{50E078DD-7B95-4146-AEDB-A62E379D5BB6}"/>
          </ac:spMkLst>
        </pc:spChg>
        <pc:picChg chg="del">
          <ac:chgData name="Aylén Romero" userId="b217a68ddf8f613d" providerId="LiveId" clId="{F497205D-08DC-4ED7-BEB0-C1CEA24E3EF1}" dt="2020-11-13T15:55:29.717" v="542" actId="478"/>
          <ac:picMkLst>
            <pc:docMk/>
            <pc:sldMk cId="363792975" sldId="309"/>
            <ac:picMk id="1028" creationId="{03DE47B4-A2F9-4595-B113-FEFE6D7D72A5}"/>
          </ac:picMkLst>
        </pc:picChg>
      </pc:sldChg>
      <pc:sldChg chg="new del">
        <pc:chgData name="Aylén Romero" userId="b217a68ddf8f613d" providerId="LiveId" clId="{F497205D-08DC-4ED7-BEB0-C1CEA24E3EF1}" dt="2020-11-13T18:24:50.430" v="716" actId="47"/>
        <pc:sldMkLst>
          <pc:docMk/>
          <pc:sldMk cId="483436387" sldId="310"/>
        </pc:sldMkLst>
      </pc:sldChg>
      <pc:sldChg chg="modSp add mod">
        <pc:chgData name="Aylén Romero" userId="b217a68ddf8f613d" providerId="LiveId" clId="{F497205D-08DC-4ED7-BEB0-C1CEA24E3EF1}" dt="2020-11-13T21:39:04.214" v="865" actId="20577"/>
        <pc:sldMkLst>
          <pc:docMk/>
          <pc:sldMk cId="2878260796" sldId="310"/>
        </pc:sldMkLst>
        <pc:spChg chg="mod">
          <ac:chgData name="Aylén Romero" userId="b217a68ddf8f613d" providerId="LiveId" clId="{F497205D-08DC-4ED7-BEB0-C1CEA24E3EF1}" dt="2020-11-13T21:39:04.214" v="865" actId="20577"/>
          <ac:spMkLst>
            <pc:docMk/>
            <pc:sldMk cId="2878260796" sldId="310"/>
            <ac:spMk id="2" creationId="{C01AFCBB-94B1-49DD-9087-B97625D0A316}"/>
          </ac:spMkLst>
        </pc:spChg>
        <pc:spChg chg="mod">
          <ac:chgData name="Aylén Romero" userId="b217a68ddf8f613d" providerId="LiveId" clId="{F497205D-08DC-4ED7-BEB0-C1CEA24E3EF1}" dt="2020-11-13T18:24:57.787" v="725" actId="20577"/>
          <ac:spMkLst>
            <pc:docMk/>
            <pc:sldMk cId="2878260796" sldId="310"/>
            <ac:spMk id="4" creationId="{50E078DD-7B95-4146-AEDB-A62E379D5BB6}"/>
          </ac:spMkLst>
        </pc:spChg>
      </pc:sldChg>
      <pc:sldChg chg="del">
        <pc:chgData name="Aylén Romero" userId="b217a68ddf8f613d" providerId="LiveId" clId="{F497205D-08DC-4ED7-BEB0-C1CEA24E3EF1}" dt="2020-11-10T22:58:43.156" v="24" actId="47"/>
        <pc:sldMkLst>
          <pc:docMk/>
          <pc:sldMk cId="3670677349" sldId="310"/>
        </pc:sldMkLst>
      </pc:sldChg>
      <pc:sldChg chg="del">
        <pc:chgData name="Aylén Romero" userId="b217a68ddf8f613d" providerId="LiveId" clId="{F497205D-08DC-4ED7-BEB0-C1CEA24E3EF1}" dt="2020-11-10T22:58:40.752" v="20" actId="47"/>
        <pc:sldMkLst>
          <pc:docMk/>
          <pc:sldMk cId="569465095" sldId="313"/>
        </pc:sldMkLst>
      </pc:sldChg>
      <pc:sldChg chg="del">
        <pc:chgData name="Aylén Romero" userId="b217a68ddf8f613d" providerId="LiveId" clId="{F497205D-08DC-4ED7-BEB0-C1CEA24E3EF1}" dt="2020-11-10T22:58:41.307" v="22" actId="47"/>
        <pc:sldMkLst>
          <pc:docMk/>
          <pc:sldMk cId="1993730596" sldId="314"/>
        </pc:sldMkLst>
      </pc:sldChg>
      <pc:sldChg chg="del">
        <pc:chgData name="Aylén Romero" userId="b217a68ddf8f613d" providerId="LiveId" clId="{F497205D-08DC-4ED7-BEB0-C1CEA24E3EF1}" dt="2020-11-10T22:58:42.405" v="23" actId="47"/>
        <pc:sldMkLst>
          <pc:docMk/>
          <pc:sldMk cId="3323419621" sldId="315"/>
        </pc:sldMkLst>
      </pc:sldChg>
      <pc:sldMasterChg chg="delSldLayout">
        <pc:chgData name="Aylén Romero" userId="b217a68ddf8f613d" providerId="LiveId" clId="{F497205D-08DC-4ED7-BEB0-C1CEA24E3EF1}" dt="2020-11-13T18:24:50.430" v="716" actId="47"/>
        <pc:sldMasterMkLst>
          <pc:docMk/>
          <pc:sldMasterMk cId="0" sldId="2147483648"/>
        </pc:sldMasterMkLst>
        <pc:sldLayoutChg chg="del">
          <pc:chgData name="Aylén Romero" userId="b217a68ddf8f613d" providerId="LiveId" clId="{F497205D-08DC-4ED7-BEB0-C1CEA24E3EF1}" dt="2020-11-13T18:24:50.430" v="716" actId="47"/>
          <pc:sldLayoutMkLst>
            <pc:docMk/>
            <pc:sldMasterMk cId="0" sldId="2147483648"/>
            <pc:sldLayoutMk cId="0" sldId="2147483657"/>
          </pc:sldLayoutMkLst>
        </pc:sldLayoutChg>
      </pc:sldMasterChg>
    </pc:docChg>
  </pc:docChgLst>
  <pc:docChgLst>
    <pc:chgData name="Aylén Romero" userId="b217a68ddf8f613d" providerId="LiveId" clId="{150BE956-031D-4F99-AD71-38DF1A3E6CD6}"/>
    <pc:docChg chg="undo redo custSel addSld delSld modSld sldOrd">
      <pc:chgData name="Aylén Romero" userId="b217a68ddf8f613d" providerId="LiveId" clId="{150BE956-031D-4F99-AD71-38DF1A3E6CD6}" dt="2020-11-04T21:44:15.761" v="1340" actId="20577"/>
      <pc:docMkLst>
        <pc:docMk/>
      </pc:docMkLst>
      <pc:sldChg chg="delSp modSp mod">
        <pc:chgData name="Aylén Romero" userId="b217a68ddf8f613d" providerId="LiveId" clId="{150BE956-031D-4F99-AD71-38DF1A3E6CD6}" dt="2020-11-04T10:05:25.311" v="604" actId="1440"/>
        <pc:sldMkLst>
          <pc:docMk/>
          <pc:sldMk cId="0" sldId="256"/>
        </pc:sldMkLst>
        <pc:spChg chg="mod">
          <ac:chgData name="Aylén Romero" userId="b217a68ddf8f613d" providerId="LiveId" clId="{150BE956-031D-4F99-AD71-38DF1A3E6CD6}" dt="2020-11-03T15:05:54.232" v="1" actId="20577"/>
          <ac:spMkLst>
            <pc:docMk/>
            <pc:sldMk cId="0" sldId="256"/>
            <ac:spMk id="88" creationId="{00000000-0000-0000-0000-000000000000}"/>
          </ac:spMkLst>
        </pc:spChg>
        <pc:spChg chg="mod">
          <ac:chgData name="Aylén Romero" userId="b217a68ddf8f613d" providerId="LiveId" clId="{150BE956-031D-4F99-AD71-38DF1A3E6CD6}" dt="2020-11-03T15:06:05.832" v="20" actId="20577"/>
          <ac:spMkLst>
            <pc:docMk/>
            <pc:sldMk cId="0" sldId="256"/>
            <ac:spMk id="89" creationId="{00000000-0000-0000-0000-000000000000}"/>
          </ac:spMkLst>
        </pc:spChg>
        <pc:picChg chg="mod">
          <ac:chgData name="Aylén Romero" userId="b217a68ddf8f613d" providerId="LiveId" clId="{150BE956-031D-4F99-AD71-38DF1A3E6CD6}" dt="2020-11-04T10:05:25.311" v="604" actId="1440"/>
          <ac:picMkLst>
            <pc:docMk/>
            <pc:sldMk cId="0" sldId="256"/>
            <ac:picMk id="1028" creationId="{8FF9C7AE-2974-44FC-9D96-C153899A7301}"/>
          </ac:picMkLst>
        </pc:picChg>
        <pc:picChg chg="del">
          <ac:chgData name="Aylén Romero" userId="b217a68ddf8f613d" providerId="LiveId" clId="{150BE956-031D-4F99-AD71-38DF1A3E6CD6}" dt="2020-11-03T15:06:09.468" v="22" actId="478"/>
          <ac:picMkLst>
            <pc:docMk/>
            <pc:sldMk cId="0" sldId="256"/>
            <ac:picMk id="1030" creationId="{6A751D18-3747-4ED6-AFFA-17148FCCD2AB}"/>
          </ac:picMkLst>
        </pc:picChg>
        <pc:picChg chg="del">
          <ac:chgData name="Aylén Romero" userId="b217a68ddf8f613d" providerId="LiveId" clId="{150BE956-031D-4F99-AD71-38DF1A3E6CD6}" dt="2020-11-03T15:06:11.633" v="26" actId="478"/>
          <ac:picMkLst>
            <pc:docMk/>
            <pc:sldMk cId="0" sldId="256"/>
            <ac:picMk id="1032" creationId="{C4CC4BEC-8F34-4B48-B45B-C5124AC110C8}"/>
          </ac:picMkLst>
        </pc:picChg>
        <pc:picChg chg="del">
          <ac:chgData name="Aylén Romero" userId="b217a68ddf8f613d" providerId="LiveId" clId="{150BE956-031D-4F99-AD71-38DF1A3E6CD6}" dt="2020-11-03T15:06:08.668" v="21" actId="478"/>
          <ac:picMkLst>
            <pc:docMk/>
            <pc:sldMk cId="0" sldId="256"/>
            <ac:picMk id="1034" creationId="{41211C9D-0927-4068-A08E-FF3EB484E4D3}"/>
          </ac:picMkLst>
        </pc:picChg>
        <pc:picChg chg="del">
          <ac:chgData name="Aylén Romero" userId="b217a68ddf8f613d" providerId="LiveId" clId="{150BE956-031D-4F99-AD71-38DF1A3E6CD6}" dt="2020-11-03T15:06:12.161" v="27" actId="478"/>
          <ac:picMkLst>
            <pc:docMk/>
            <pc:sldMk cId="0" sldId="256"/>
            <ac:picMk id="1036" creationId="{AAF1C71A-4760-4B44-AF4B-16A9B7B802D3}"/>
          </ac:picMkLst>
        </pc:picChg>
        <pc:picChg chg="del">
          <ac:chgData name="Aylén Romero" userId="b217a68ddf8f613d" providerId="LiveId" clId="{150BE956-031D-4F99-AD71-38DF1A3E6CD6}" dt="2020-11-03T15:06:10.055" v="23" actId="478"/>
          <ac:picMkLst>
            <pc:docMk/>
            <pc:sldMk cId="0" sldId="256"/>
            <ac:picMk id="1038" creationId="{230D1573-B65F-4EE4-8AEB-BFB5204D5D60}"/>
          </ac:picMkLst>
        </pc:picChg>
        <pc:picChg chg="del">
          <ac:chgData name="Aylén Romero" userId="b217a68ddf8f613d" providerId="LiveId" clId="{150BE956-031D-4F99-AD71-38DF1A3E6CD6}" dt="2020-11-03T15:06:10.497" v="24" actId="478"/>
          <ac:picMkLst>
            <pc:docMk/>
            <pc:sldMk cId="0" sldId="256"/>
            <ac:picMk id="1040" creationId="{A76B956E-7880-4090-BC2C-DF41346EB6E2}"/>
          </ac:picMkLst>
        </pc:picChg>
        <pc:picChg chg="del">
          <ac:chgData name="Aylén Romero" userId="b217a68ddf8f613d" providerId="LiveId" clId="{150BE956-031D-4F99-AD71-38DF1A3E6CD6}" dt="2020-11-03T15:06:10.934" v="25" actId="478"/>
          <ac:picMkLst>
            <pc:docMk/>
            <pc:sldMk cId="0" sldId="256"/>
            <ac:picMk id="1042" creationId="{D1001942-D5A3-48EE-BC43-D53A94CE46F9}"/>
          </ac:picMkLst>
        </pc:picChg>
      </pc:sldChg>
      <pc:sldChg chg="modSp mod ord">
        <pc:chgData name="Aylén Romero" userId="b217a68ddf8f613d" providerId="LiveId" clId="{150BE956-031D-4F99-AD71-38DF1A3E6CD6}" dt="2020-11-04T21:44:15.761" v="1340" actId="20577"/>
        <pc:sldMkLst>
          <pc:docMk/>
          <pc:sldMk cId="2863698279" sldId="302"/>
        </pc:sldMkLst>
        <pc:spChg chg="mod">
          <ac:chgData name="Aylén Romero" userId="b217a68ddf8f613d" providerId="LiveId" clId="{150BE956-031D-4F99-AD71-38DF1A3E6CD6}" dt="2020-11-04T21:44:15.761" v="1340" actId="20577"/>
          <ac:spMkLst>
            <pc:docMk/>
            <pc:sldMk cId="2863698279" sldId="302"/>
            <ac:spMk id="2" creationId="{092B734E-C369-4C32-B1F4-7E1B5C87DE40}"/>
          </ac:spMkLst>
        </pc:spChg>
        <pc:spChg chg="mod">
          <ac:chgData name="Aylén Romero" userId="b217a68ddf8f613d" providerId="LiveId" clId="{150BE956-031D-4F99-AD71-38DF1A3E6CD6}" dt="2020-11-03T15:07:09.780" v="70" actId="20577"/>
          <ac:spMkLst>
            <pc:docMk/>
            <pc:sldMk cId="2863698279" sldId="302"/>
            <ac:spMk id="4" creationId="{50E078DD-7B95-4146-AEDB-A62E379D5BB6}"/>
          </ac:spMkLst>
        </pc:spChg>
      </pc:sldChg>
      <pc:sldChg chg="addSp delSp modSp add mod">
        <pc:chgData name="Aylén Romero" userId="b217a68ddf8f613d" providerId="LiveId" clId="{150BE956-031D-4F99-AD71-38DF1A3E6CD6}" dt="2020-11-04T10:05:19.088" v="603" actId="1440"/>
        <pc:sldMkLst>
          <pc:docMk/>
          <pc:sldMk cId="464945841" sldId="303"/>
        </pc:sldMkLst>
        <pc:spChg chg="mod">
          <ac:chgData name="Aylén Romero" userId="b217a68ddf8f613d" providerId="LiveId" clId="{150BE956-031D-4F99-AD71-38DF1A3E6CD6}" dt="2020-11-04T09:35:09.813" v="125"/>
          <ac:spMkLst>
            <pc:docMk/>
            <pc:sldMk cId="464945841" sldId="303"/>
            <ac:spMk id="2" creationId="{092B734E-C369-4C32-B1F4-7E1B5C87DE40}"/>
          </ac:spMkLst>
        </pc:spChg>
        <pc:spChg chg="add del mod">
          <ac:chgData name="Aylén Romero" userId="b217a68ddf8f613d" providerId="LiveId" clId="{150BE956-031D-4F99-AD71-38DF1A3E6CD6}" dt="2020-11-04T09:36:13.611" v="165" actId="20577"/>
          <ac:spMkLst>
            <pc:docMk/>
            <pc:sldMk cId="464945841" sldId="303"/>
            <ac:spMk id="4" creationId="{50E078DD-7B95-4146-AEDB-A62E379D5BB6}"/>
          </ac:spMkLst>
        </pc:spChg>
        <pc:picChg chg="add mod">
          <ac:chgData name="Aylén Romero" userId="b217a68ddf8f613d" providerId="LiveId" clId="{150BE956-031D-4F99-AD71-38DF1A3E6CD6}" dt="2020-11-04T10:05:19.088" v="603" actId="1440"/>
          <ac:picMkLst>
            <pc:docMk/>
            <pc:sldMk cId="464945841" sldId="303"/>
            <ac:picMk id="1026" creationId="{0CCF3944-8282-496A-AEDA-F7317E364F4E}"/>
          </ac:picMkLst>
        </pc:picChg>
      </pc:sldChg>
      <pc:sldChg chg="del">
        <pc:chgData name="Aylén Romero" userId="b217a68ddf8f613d" providerId="LiveId" clId="{150BE956-031D-4F99-AD71-38DF1A3E6CD6}" dt="2020-11-03T15:06:42.806" v="35" actId="47"/>
        <pc:sldMkLst>
          <pc:docMk/>
          <pc:sldMk cId="3005112942" sldId="303"/>
        </pc:sldMkLst>
      </pc:sldChg>
      <pc:sldChg chg="addSp delSp modSp add mod">
        <pc:chgData name="Aylén Romero" userId="b217a68ddf8f613d" providerId="LiveId" clId="{150BE956-031D-4F99-AD71-38DF1A3E6CD6}" dt="2020-11-04T09:42:33.014" v="364" actId="20577"/>
        <pc:sldMkLst>
          <pc:docMk/>
          <pc:sldMk cId="3326911372" sldId="304"/>
        </pc:sldMkLst>
        <pc:spChg chg="mod">
          <ac:chgData name="Aylén Romero" userId="b217a68ddf8f613d" providerId="LiveId" clId="{150BE956-031D-4F99-AD71-38DF1A3E6CD6}" dt="2020-11-04T09:42:33.014" v="364" actId="20577"/>
          <ac:spMkLst>
            <pc:docMk/>
            <pc:sldMk cId="3326911372" sldId="304"/>
            <ac:spMk id="2" creationId="{092B734E-C369-4C32-B1F4-7E1B5C87DE40}"/>
          </ac:spMkLst>
        </pc:spChg>
        <pc:spChg chg="mod">
          <ac:chgData name="Aylén Romero" userId="b217a68ddf8f613d" providerId="LiveId" clId="{150BE956-031D-4F99-AD71-38DF1A3E6CD6}" dt="2020-11-04T09:36:25.188" v="175" actId="20577"/>
          <ac:spMkLst>
            <pc:docMk/>
            <pc:sldMk cId="3326911372" sldId="304"/>
            <ac:spMk id="4" creationId="{50E078DD-7B95-4146-AEDB-A62E379D5BB6}"/>
          </ac:spMkLst>
        </pc:spChg>
        <pc:picChg chg="del">
          <ac:chgData name="Aylén Romero" userId="b217a68ddf8f613d" providerId="LiveId" clId="{150BE956-031D-4F99-AD71-38DF1A3E6CD6}" dt="2020-11-04T09:36:44.621" v="176" actId="478"/>
          <ac:picMkLst>
            <pc:docMk/>
            <pc:sldMk cId="3326911372" sldId="304"/>
            <ac:picMk id="1026" creationId="{0CCF3944-8282-496A-AEDA-F7317E364F4E}"/>
          </ac:picMkLst>
        </pc:picChg>
        <pc:picChg chg="add del mod">
          <ac:chgData name="Aylén Romero" userId="b217a68ddf8f613d" providerId="LiveId" clId="{150BE956-031D-4F99-AD71-38DF1A3E6CD6}" dt="2020-11-04T09:38:12.668" v="185" actId="478"/>
          <ac:picMkLst>
            <pc:docMk/>
            <pc:sldMk cId="3326911372" sldId="304"/>
            <ac:picMk id="2050" creationId="{E97D4965-5AAA-49C7-AAE2-2E36C2AEA32B}"/>
          </ac:picMkLst>
        </pc:picChg>
      </pc:sldChg>
      <pc:sldChg chg="modSp add mod">
        <pc:chgData name="Aylén Romero" userId="b217a68ddf8f613d" providerId="LiveId" clId="{150BE956-031D-4F99-AD71-38DF1A3E6CD6}" dt="2020-11-04T10:14:51.922" v="675" actId="20577"/>
        <pc:sldMkLst>
          <pc:docMk/>
          <pc:sldMk cId="12306587" sldId="305"/>
        </pc:sldMkLst>
        <pc:spChg chg="mod">
          <ac:chgData name="Aylén Romero" userId="b217a68ddf8f613d" providerId="LiveId" clId="{150BE956-031D-4F99-AD71-38DF1A3E6CD6}" dt="2020-11-04T10:14:51.922" v="675" actId="20577"/>
          <ac:spMkLst>
            <pc:docMk/>
            <pc:sldMk cId="12306587" sldId="305"/>
            <ac:spMk id="2" creationId="{092B734E-C369-4C32-B1F4-7E1B5C87DE40}"/>
          </ac:spMkLst>
        </pc:spChg>
        <pc:spChg chg="mod">
          <ac:chgData name="Aylén Romero" userId="b217a68ddf8f613d" providerId="LiveId" clId="{150BE956-031D-4F99-AD71-38DF1A3E6CD6}" dt="2020-11-04T09:59:29.664" v="545" actId="20577"/>
          <ac:spMkLst>
            <pc:docMk/>
            <pc:sldMk cId="12306587" sldId="305"/>
            <ac:spMk id="4" creationId="{50E078DD-7B95-4146-AEDB-A62E379D5BB6}"/>
          </ac:spMkLst>
        </pc:spChg>
      </pc:sldChg>
      <pc:sldChg chg="del">
        <pc:chgData name="Aylén Romero" userId="b217a68ddf8f613d" providerId="LiveId" clId="{150BE956-031D-4F99-AD71-38DF1A3E6CD6}" dt="2020-11-03T15:06:43.431" v="37" actId="47"/>
        <pc:sldMkLst>
          <pc:docMk/>
          <pc:sldMk cId="1973197902" sldId="305"/>
        </pc:sldMkLst>
      </pc:sldChg>
      <pc:sldChg chg="modSp add mod">
        <pc:chgData name="Aylén Romero" userId="b217a68ddf8f613d" providerId="LiveId" clId="{150BE956-031D-4F99-AD71-38DF1A3E6CD6}" dt="2020-11-04T10:27:15.409" v="820"/>
        <pc:sldMkLst>
          <pc:docMk/>
          <pc:sldMk cId="243049034" sldId="306"/>
        </pc:sldMkLst>
        <pc:spChg chg="mod">
          <ac:chgData name="Aylén Romero" userId="b217a68ddf8f613d" providerId="LiveId" clId="{150BE956-031D-4F99-AD71-38DF1A3E6CD6}" dt="2020-11-04T10:27:15.409" v="820"/>
          <ac:spMkLst>
            <pc:docMk/>
            <pc:sldMk cId="243049034" sldId="306"/>
            <ac:spMk id="2" creationId="{092B734E-C369-4C32-B1F4-7E1B5C87DE40}"/>
          </ac:spMkLst>
        </pc:spChg>
        <pc:spChg chg="mod">
          <ac:chgData name="Aylén Romero" userId="b217a68ddf8f613d" providerId="LiveId" clId="{150BE956-031D-4F99-AD71-38DF1A3E6CD6}" dt="2020-11-04T10:20:30.357" v="749" actId="313"/>
          <ac:spMkLst>
            <pc:docMk/>
            <pc:sldMk cId="243049034" sldId="306"/>
            <ac:spMk id="4" creationId="{50E078DD-7B95-4146-AEDB-A62E379D5BB6}"/>
          </ac:spMkLst>
        </pc:spChg>
      </pc:sldChg>
      <pc:sldChg chg="del">
        <pc:chgData name="Aylén Romero" userId="b217a68ddf8f613d" providerId="LiveId" clId="{150BE956-031D-4F99-AD71-38DF1A3E6CD6}" dt="2020-11-03T15:06:44.253" v="40" actId="47"/>
        <pc:sldMkLst>
          <pc:docMk/>
          <pc:sldMk cId="4202705563" sldId="306"/>
        </pc:sldMkLst>
      </pc:sldChg>
      <pc:sldChg chg="modSp add mod">
        <pc:chgData name="Aylén Romero" userId="b217a68ddf8f613d" providerId="LiveId" clId="{150BE956-031D-4F99-AD71-38DF1A3E6CD6}" dt="2020-11-04T13:32:21.658" v="1052" actId="113"/>
        <pc:sldMkLst>
          <pc:docMk/>
          <pc:sldMk cId="581702147" sldId="307"/>
        </pc:sldMkLst>
        <pc:spChg chg="mod">
          <ac:chgData name="Aylén Romero" userId="b217a68ddf8f613d" providerId="LiveId" clId="{150BE956-031D-4F99-AD71-38DF1A3E6CD6}" dt="2020-11-04T13:32:21.658" v="1052" actId="113"/>
          <ac:spMkLst>
            <pc:docMk/>
            <pc:sldMk cId="581702147" sldId="307"/>
            <ac:spMk id="2" creationId="{092B734E-C369-4C32-B1F4-7E1B5C87DE40}"/>
          </ac:spMkLst>
        </pc:spChg>
        <pc:spChg chg="mod">
          <ac:chgData name="Aylén Romero" userId="b217a68ddf8f613d" providerId="LiveId" clId="{150BE956-031D-4F99-AD71-38DF1A3E6CD6}" dt="2020-11-04T11:09:48.910" v="955" actId="313"/>
          <ac:spMkLst>
            <pc:docMk/>
            <pc:sldMk cId="581702147" sldId="307"/>
            <ac:spMk id="4" creationId="{50E078DD-7B95-4146-AEDB-A62E379D5BB6}"/>
          </ac:spMkLst>
        </pc:spChg>
      </pc:sldChg>
      <pc:sldChg chg="del">
        <pc:chgData name="Aylén Romero" userId="b217a68ddf8f613d" providerId="LiveId" clId="{150BE956-031D-4F99-AD71-38DF1A3E6CD6}" dt="2020-11-03T15:06:44.604" v="41" actId="47"/>
        <pc:sldMkLst>
          <pc:docMk/>
          <pc:sldMk cId="2632071014" sldId="307"/>
        </pc:sldMkLst>
      </pc:sldChg>
      <pc:sldChg chg="add del">
        <pc:chgData name="Aylén Romero" userId="b217a68ddf8f613d" providerId="LiveId" clId="{150BE956-031D-4F99-AD71-38DF1A3E6CD6}" dt="2020-11-03T15:07:00.846" v="56" actId="47"/>
        <pc:sldMkLst>
          <pc:docMk/>
          <pc:sldMk cId="1152763507" sldId="308"/>
        </pc:sldMkLst>
      </pc:sldChg>
      <pc:sldChg chg="modSp add del mod">
        <pc:chgData name="Aylén Romero" userId="b217a68ddf8f613d" providerId="LiveId" clId="{150BE956-031D-4F99-AD71-38DF1A3E6CD6}" dt="2020-11-04T14:10:10.034" v="1055" actId="47"/>
        <pc:sldMkLst>
          <pc:docMk/>
          <pc:sldMk cId="3866910345" sldId="308"/>
        </pc:sldMkLst>
        <pc:spChg chg="mod">
          <ac:chgData name="Aylén Romero" userId="b217a68ddf8f613d" providerId="LiveId" clId="{150BE956-031D-4F99-AD71-38DF1A3E6CD6}" dt="2020-11-04T14:00:47.167" v="1053" actId="21"/>
          <ac:spMkLst>
            <pc:docMk/>
            <pc:sldMk cId="3866910345" sldId="308"/>
            <ac:spMk id="2" creationId="{092B734E-C369-4C32-B1F4-7E1B5C87DE40}"/>
          </ac:spMkLst>
        </pc:spChg>
        <pc:spChg chg="mod">
          <ac:chgData name="Aylén Romero" userId="b217a68ddf8f613d" providerId="LiveId" clId="{150BE956-031D-4F99-AD71-38DF1A3E6CD6}" dt="2020-11-04T10:02:47.327" v="567" actId="20577"/>
          <ac:spMkLst>
            <pc:docMk/>
            <pc:sldMk cId="3866910345" sldId="308"/>
            <ac:spMk id="4" creationId="{50E078DD-7B95-4146-AEDB-A62E379D5BB6}"/>
          </ac:spMkLst>
        </pc:spChg>
      </pc:sldChg>
      <pc:sldChg chg="modSp add del mod">
        <pc:chgData name="Aylén Romero" userId="b217a68ddf8f613d" providerId="LiveId" clId="{150BE956-031D-4F99-AD71-38DF1A3E6CD6}" dt="2020-11-04T14:21:00.511" v="1131" actId="47"/>
        <pc:sldMkLst>
          <pc:docMk/>
          <pc:sldMk cId="1984881799" sldId="309"/>
        </pc:sldMkLst>
        <pc:spChg chg="mod">
          <ac:chgData name="Aylén Romero" userId="b217a68ddf8f613d" providerId="LiveId" clId="{150BE956-031D-4F99-AD71-38DF1A3E6CD6}" dt="2020-11-04T10:02:54.335" v="580" actId="20577"/>
          <ac:spMkLst>
            <pc:docMk/>
            <pc:sldMk cId="1984881799" sldId="309"/>
            <ac:spMk id="4" creationId="{50E078DD-7B95-4146-AEDB-A62E379D5BB6}"/>
          </ac:spMkLst>
        </pc:spChg>
      </pc:sldChg>
      <pc:sldChg chg="del">
        <pc:chgData name="Aylén Romero" userId="b217a68ddf8f613d" providerId="LiveId" clId="{150BE956-031D-4F99-AD71-38DF1A3E6CD6}" dt="2020-11-03T15:06:43.676" v="38" actId="47"/>
        <pc:sldMkLst>
          <pc:docMk/>
          <pc:sldMk cId="3269099447" sldId="309"/>
        </pc:sldMkLst>
      </pc:sldChg>
      <pc:sldChg chg="del">
        <pc:chgData name="Aylén Romero" userId="b217a68ddf8f613d" providerId="LiveId" clId="{150BE956-031D-4F99-AD71-38DF1A3E6CD6}" dt="2020-11-03T15:06:43.900" v="39" actId="47"/>
        <pc:sldMkLst>
          <pc:docMk/>
          <pc:sldMk cId="3435263390" sldId="310"/>
        </pc:sldMkLst>
      </pc:sldChg>
      <pc:sldChg chg="modSp add mod">
        <pc:chgData name="Aylén Romero" userId="b217a68ddf8f613d" providerId="LiveId" clId="{150BE956-031D-4F99-AD71-38DF1A3E6CD6}" dt="2020-11-04T14:42:43.823" v="1212" actId="113"/>
        <pc:sldMkLst>
          <pc:docMk/>
          <pc:sldMk cId="3670677349" sldId="310"/>
        </pc:sldMkLst>
        <pc:spChg chg="mod">
          <ac:chgData name="Aylén Romero" userId="b217a68ddf8f613d" providerId="LiveId" clId="{150BE956-031D-4F99-AD71-38DF1A3E6CD6}" dt="2020-11-04T14:42:43.823" v="1212" actId="113"/>
          <ac:spMkLst>
            <pc:docMk/>
            <pc:sldMk cId="3670677349" sldId="310"/>
            <ac:spMk id="2" creationId="{092B734E-C369-4C32-B1F4-7E1B5C87DE40}"/>
          </ac:spMkLst>
        </pc:spChg>
        <pc:spChg chg="mod">
          <ac:chgData name="Aylén Romero" userId="b217a68ddf8f613d" providerId="LiveId" clId="{150BE956-031D-4F99-AD71-38DF1A3E6CD6}" dt="2020-11-04T14:39:55.974" v="1179" actId="20577"/>
          <ac:spMkLst>
            <pc:docMk/>
            <pc:sldMk cId="3670677349" sldId="310"/>
            <ac:spMk id="4" creationId="{50E078DD-7B95-4146-AEDB-A62E379D5BB6}"/>
          </ac:spMkLst>
        </pc:spChg>
      </pc:sldChg>
      <pc:sldChg chg="modSp add mod ord">
        <pc:chgData name="Aylén Romero" userId="b217a68ddf8f613d" providerId="LiveId" clId="{150BE956-031D-4F99-AD71-38DF1A3E6CD6}" dt="2020-11-04T15:19:39.947" v="1321" actId="403"/>
        <pc:sldMkLst>
          <pc:docMk/>
          <pc:sldMk cId="299622435" sldId="311"/>
        </pc:sldMkLst>
        <pc:spChg chg="mod">
          <ac:chgData name="Aylén Romero" userId="b217a68ddf8f613d" providerId="LiveId" clId="{150BE956-031D-4F99-AD71-38DF1A3E6CD6}" dt="2020-11-04T15:19:39.947" v="1321" actId="403"/>
          <ac:spMkLst>
            <pc:docMk/>
            <pc:sldMk cId="299622435" sldId="311"/>
            <ac:spMk id="2" creationId="{092B734E-C369-4C32-B1F4-7E1B5C87DE40}"/>
          </ac:spMkLst>
        </pc:spChg>
        <pc:spChg chg="mod">
          <ac:chgData name="Aylén Romero" userId="b217a68ddf8f613d" providerId="LiveId" clId="{150BE956-031D-4F99-AD71-38DF1A3E6CD6}" dt="2020-11-04T15:14:28.312" v="1215" actId="20577"/>
          <ac:spMkLst>
            <pc:docMk/>
            <pc:sldMk cId="299622435" sldId="311"/>
            <ac:spMk id="4" creationId="{50E078DD-7B95-4146-AEDB-A62E379D5BB6}"/>
          </ac:spMkLst>
        </pc:spChg>
      </pc:sldChg>
      <pc:sldChg chg="del">
        <pc:chgData name="Aylén Romero" userId="b217a68ddf8f613d" providerId="LiveId" clId="{150BE956-031D-4F99-AD71-38DF1A3E6CD6}" dt="2020-11-03T15:06:43.132" v="36" actId="47"/>
        <pc:sldMkLst>
          <pc:docMk/>
          <pc:sldMk cId="1372964233" sldId="311"/>
        </pc:sldMkLst>
      </pc:sldChg>
      <pc:sldChg chg="modSp add mod">
        <pc:chgData name="Aylén Romero" userId="b217a68ddf8f613d" providerId="LiveId" clId="{150BE956-031D-4F99-AD71-38DF1A3E6CD6}" dt="2020-11-04T21:04:28.757" v="1330" actId="20577"/>
        <pc:sldMkLst>
          <pc:docMk/>
          <pc:sldMk cId="1464433173" sldId="312"/>
        </pc:sldMkLst>
        <pc:spChg chg="mod">
          <ac:chgData name="Aylén Romero" userId="b217a68ddf8f613d" providerId="LiveId" clId="{150BE956-031D-4F99-AD71-38DF1A3E6CD6}" dt="2020-11-04T21:04:28.757" v="1330" actId="20577"/>
          <ac:spMkLst>
            <pc:docMk/>
            <pc:sldMk cId="1464433173" sldId="312"/>
            <ac:spMk id="2" creationId="{092B734E-C369-4C32-B1F4-7E1B5C87DE40}"/>
          </ac:spMkLst>
        </pc:spChg>
        <pc:spChg chg="mod">
          <ac:chgData name="Aylén Romero" userId="b217a68ddf8f613d" providerId="LiveId" clId="{150BE956-031D-4F99-AD71-38DF1A3E6CD6}" dt="2020-11-04T15:14:32.212" v="1219" actId="20577"/>
          <ac:spMkLst>
            <pc:docMk/>
            <pc:sldMk cId="1464433173" sldId="312"/>
            <ac:spMk id="4" creationId="{50E078DD-7B95-4146-AEDB-A62E379D5BB6}"/>
          </ac:spMkLst>
        </pc:spChg>
      </pc:sldChg>
      <pc:sldChg chg="add del">
        <pc:chgData name="Aylén Romero" userId="b217a68ddf8f613d" providerId="LiveId" clId="{150BE956-031D-4F99-AD71-38DF1A3E6CD6}" dt="2020-11-03T15:07:00.512" v="55" actId="47"/>
        <pc:sldMkLst>
          <pc:docMk/>
          <pc:sldMk cId="2243711020" sldId="312"/>
        </pc:sldMkLst>
      </pc:sldChg>
      <pc:sldChg chg="modSp add mod">
        <pc:chgData name="Aylén Romero" userId="b217a68ddf8f613d" providerId="LiveId" clId="{150BE956-031D-4F99-AD71-38DF1A3E6CD6}" dt="2020-11-04T11:00:28.077" v="954" actId="20577"/>
        <pc:sldMkLst>
          <pc:docMk/>
          <pc:sldMk cId="569465095" sldId="313"/>
        </pc:sldMkLst>
        <pc:spChg chg="mod">
          <ac:chgData name="Aylén Romero" userId="b217a68ddf8f613d" providerId="LiveId" clId="{150BE956-031D-4F99-AD71-38DF1A3E6CD6}" dt="2020-11-04T11:00:28.077" v="954" actId="20577"/>
          <ac:spMkLst>
            <pc:docMk/>
            <pc:sldMk cId="569465095" sldId="313"/>
            <ac:spMk id="2" creationId="{092B734E-C369-4C32-B1F4-7E1B5C87DE40}"/>
          </ac:spMkLst>
        </pc:spChg>
      </pc:sldChg>
      <pc:sldChg chg="add del">
        <pc:chgData name="Aylén Romero" userId="b217a68ddf8f613d" providerId="LiveId" clId="{150BE956-031D-4F99-AD71-38DF1A3E6CD6}" dt="2020-11-03T15:06:59.377" v="54" actId="47"/>
        <pc:sldMkLst>
          <pc:docMk/>
          <pc:sldMk cId="1859846370" sldId="313"/>
        </pc:sldMkLst>
      </pc:sldChg>
      <pc:sldChg chg="modSp add mod">
        <pc:chgData name="Aylén Romero" userId="b217a68ddf8f613d" providerId="LiveId" clId="{150BE956-031D-4F99-AD71-38DF1A3E6CD6}" dt="2020-11-04T21:04:39.567" v="1333" actId="403"/>
        <pc:sldMkLst>
          <pc:docMk/>
          <pc:sldMk cId="1993730596" sldId="314"/>
        </pc:sldMkLst>
        <pc:spChg chg="mod">
          <ac:chgData name="Aylén Romero" userId="b217a68ddf8f613d" providerId="LiveId" clId="{150BE956-031D-4F99-AD71-38DF1A3E6CD6}" dt="2020-11-04T21:04:39.567" v="1333" actId="403"/>
          <ac:spMkLst>
            <pc:docMk/>
            <pc:sldMk cId="1993730596" sldId="314"/>
            <ac:spMk id="2" creationId="{092B734E-C369-4C32-B1F4-7E1B5C87DE40}"/>
          </ac:spMkLst>
        </pc:spChg>
        <pc:spChg chg="mod">
          <ac:chgData name="Aylén Romero" userId="b217a68ddf8f613d" providerId="LiveId" clId="{150BE956-031D-4F99-AD71-38DF1A3E6CD6}" dt="2020-11-04T14:10:14.592" v="1060" actId="20577"/>
          <ac:spMkLst>
            <pc:docMk/>
            <pc:sldMk cId="1993730596" sldId="314"/>
            <ac:spMk id="4" creationId="{50E078DD-7B95-4146-AEDB-A62E379D5BB6}"/>
          </ac:spMkLst>
        </pc:spChg>
      </pc:sldChg>
      <pc:sldChg chg="add del">
        <pc:chgData name="Aylén Romero" userId="b217a68ddf8f613d" providerId="LiveId" clId="{150BE956-031D-4F99-AD71-38DF1A3E6CD6}" dt="2020-11-03T15:06:58.869" v="53" actId="47"/>
        <pc:sldMkLst>
          <pc:docMk/>
          <pc:sldMk cId="2882031670" sldId="314"/>
        </pc:sldMkLst>
      </pc:sldChg>
      <pc:sldChg chg="modSp add mod">
        <pc:chgData name="Aylén Romero" userId="b217a68ddf8f613d" providerId="LiveId" clId="{150BE956-031D-4F99-AD71-38DF1A3E6CD6}" dt="2020-11-04T21:04:45.433" v="1336" actId="403"/>
        <pc:sldMkLst>
          <pc:docMk/>
          <pc:sldMk cId="3323419621" sldId="315"/>
        </pc:sldMkLst>
        <pc:spChg chg="mod">
          <ac:chgData name="Aylén Romero" userId="b217a68ddf8f613d" providerId="LiveId" clId="{150BE956-031D-4F99-AD71-38DF1A3E6CD6}" dt="2020-11-04T21:04:45.433" v="1336" actId="403"/>
          <ac:spMkLst>
            <pc:docMk/>
            <pc:sldMk cId="3323419621" sldId="315"/>
            <ac:spMk id="2" creationId="{092B734E-C369-4C32-B1F4-7E1B5C87DE40}"/>
          </ac:spMkLst>
        </pc:spChg>
        <pc:spChg chg="mod">
          <ac:chgData name="Aylén Romero" userId="b217a68ddf8f613d" providerId="LiveId" clId="{150BE956-031D-4F99-AD71-38DF1A3E6CD6}" dt="2020-11-04T14:21:09.603" v="1145" actId="20577"/>
          <ac:spMkLst>
            <pc:docMk/>
            <pc:sldMk cId="3323419621" sldId="315"/>
            <ac:spMk id="4" creationId="{50E078DD-7B95-4146-AEDB-A62E379D5BB6}"/>
          </ac:spMkLst>
        </pc:spChg>
      </pc:sldChg>
      <pc:sldChg chg="add del">
        <pc:chgData name="Aylén Romero" userId="b217a68ddf8f613d" providerId="LiveId" clId="{150BE956-031D-4F99-AD71-38DF1A3E6CD6}" dt="2020-11-03T15:06:58.476" v="52" actId="47"/>
        <pc:sldMkLst>
          <pc:docMk/>
          <pc:sldMk cId="2930627667" sldId="316"/>
        </pc:sldMkLst>
      </pc:sldChg>
      <pc:sldMasterChg chg="addSldLayout delSldLayout">
        <pc:chgData name="Aylén Romero" userId="b217a68ddf8f613d" providerId="LiveId" clId="{150BE956-031D-4F99-AD71-38DF1A3E6CD6}" dt="2020-11-03T15:07:00.512" v="55" actId="47"/>
        <pc:sldMasterMkLst>
          <pc:docMk/>
          <pc:sldMasterMk cId="0" sldId="2147483648"/>
        </pc:sldMasterMkLst>
        <pc:sldLayoutChg chg="add del">
          <pc:chgData name="Aylén Romero" userId="b217a68ddf8f613d" providerId="LiveId" clId="{150BE956-031D-4F99-AD71-38DF1A3E6CD6}" dt="2020-11-03T15:07:00.512" v="55" actId="47"/>
          <pc:sldLayoutMkLst>
            <pc:docMk/>
            <pc:sldMasterMk cId="0" sldId="2147483648"/>
            <pc:sldLayoutMk cId="0" sldId="2147483656"/>
          </pc:sldLayoutMkLst>
        </pc:sldLayoutChg>
      </pc:sldMasterChg>
    </pc:docChg>
  </pc:docChgLst>
  <pc:docChgLst>
    <pc:chgData name="Aylén Romero" userId="b217a68ddf8f613d" providerId="LiveId" clId="{107D8DDA-12F4-485E-8431-38805AAB27D0}"/>
    <pc:docChg chg="delSld">
      <pc:chgData name="Aylén Romero" userId="b217a68ddf8f613d" providerId="LiveId" clId="{107D8DDA-12F4-485E-8431-38805AAB27D0}" dt="2020-11-05T00:27:51.714" v="1" actId="47"/>
      <pc:docMkLst>
        <pc:docMk/>
      </pc:docMkLst>
      <pc:sldChg chg="del">
        <pc:chgData name="Aylén Romero" userId="b217a68ddf8f613d" providerId="LiveId" clId="{107D8DDA-12F4-485E-8431-38805AAB27D0}" dt="2020-11-05T00:27:50.485" v="0" actId="47"/>
        <pc:sldMkLst>
          <pc:docMk/>
          <pc:sldMk cId="299622435" sldId="311"/>
        </pc:sldMkLst>
      </pc:sldChg>
      <pc:sldChg chg="del">
        <pc:chgData name="Aylén Romero" userId="b217a68ddf8f613d" providerId="LiveId" clId="{107D8DDA-12F4-485E-8431-38805AAB27D0}" dt="2020-11-05T00:27:51.714" v="1" actId="47"/>
        <pc:sldMkLst>
          <pc:docMk/>
          <pc:sldMk cId="1464433173" sldId="31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index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title"/>
          </p:nvPr>
        </p:nvSpPr>
        <p:spPr>
          <a:xfrm>
            <a:off x="1" y="1968843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s-A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Clase 21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A0CAB8-0E12-4153-8947-EBE6553CD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957" y="2586780"/>
            <a:ext cx="3567048" cy="1684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¿Qué es?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s-ES" sz="4400" dirty="0">
                <a:solidFill>
                  <a:srgbClr val="12100D"/>
                </a:solidFill>
                <a:latin typeface="+mj-lt"/>
              </a:rPr>
              <a:t>Java es un lenguaje de programación Orientado a Objetos, lo cual nos permite programar sistemas complejos a través de clases y objetos.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s-ES" sz="4400" dirty="0">
                <a:solidFill>
                  <a:srgbClr val="12100D"/>
                </a:solidFill>
                <a:latin typeface="+mj-lt"/>
              </a:rPr>
              <a:t>Es multipropósito, multiplataforma y de tipado fuerte.</a:t>
            </a:r>
            <a:endParaRPr lang="es-AR" sz="4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605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roceso de JDK">
            <a:extLst>
              <a:ext uri="{FF2B5EF4-FFF2-40B4-BE49-F238E27FC236}">
                <a16:creationId xmlns:a16="http://schemas.microsoft.com/office/drawing/2014/main" id="{3B544337-D1A9-4959-80EA-29DA1FA49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209" y="232525"/>
            <a:ext cx="7301948" cy="639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63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de Datos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s-ES" sz="4000" b="1" i="0" dirty="0">
                <a:solidFill>
                  <a:schemeClr val="tx1"/>
                </a:solidFill>
                <a:effectLst/>
                <a:latin typeface="+mj-lt"/>
              </a:rPr>
              <a:t>Java está tipado estáticamente</a:t>
            </a:r>
            <a:r>
              <a:rPr lang="es-ES" sz="4000" b="0" i="0" dirty="0">
                <a:solidFill>
                  <a:schemeClr val="tx1"/>
                </a:solidFill>
                <a:effectLst/>
                <a:latin typeface="+mj-lt"/>
              </a:rPr>
              <a:t>, cada tipo de datos (como entero, carácter, hexadecimal, decimal, etc.) está predefinido como parte del lenguaje de programación y todas las variables definidas para un programa dado deben describirse con uno de los tipos de datos.</a:t>
            </a:r>
            <a:endParaRPr lang="es-AR" sz="32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087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Datos Primitivos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3DE47B4-A2F9-4595-B113-FEFE6D7D7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440" y="1484312"/>
            <a:ext cx="9173120" cy="519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49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Clase </a:t>
            </a:r>
            <a:r>
              <a:rPr lang="es-AR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01AFCBB-94B1-49DD-9087-B97625D0A316}"/>
              </a:ext>
            </a:extLst>
          </p:cNvPr>
          <p:cNvSpPr txBox="1"/>
          <p:nvPr/>
        </p:nvSpPr>
        <p:spPr>
          <a:xfrm>
            <a:off x="225287" y="1458375"/>
            <a:ext cx="1176793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s-ES" sz="3800" i="0" dirty="0" err="1">
                <a:solidFill>
                  <a:schemeClr val="tx1"/>
                </a:solidFill>
                <a:effectLst/>
                <a:latin typeface="+mj-lt"/>
              </a:rPr>
              <a:t>String</a:t>
            </a:r>
            <a:r>
              <a:rPr lang="es-ES" sz="3800" i="0" dirty="0">
                <a:solidFill>
                  <a:schemeClr val="tx1"/>
                </a:solidFill>
                <a:effectLst/>
                <a:latin typeface="+mj-lt"/>
              </a:rPr>
              <a:t> no es un dato primitivo, es una clase. Para crear una cadena tenemos 2 opciones:</a:t>
            </a: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sz="3800" i="0" dirty="0">
                <a:solidFill>
                  <a:schemeClr val="tx1"/>
                </a:solidFill>
                <a:effectLst/>
                <a:latin typeface="+mj-lt"/>
              </a:rPr>
              <a:t>Instanciamos la clase </a:t>
            </a:r>
            <a:r>
              <a:rPr lang="es-ES" sz="3800" i="0" dirty="0" err="1">
                <a:solidFill>
                  <a:schemeClr val="tx1"/>
                </a:solidFill>
                <a:effectLst/>
                <a:latin typeface="+mj-lt"/>
              </a:rPr>
              <a:t>String</a:t>
            </a:r>
            <a:r>
              <a:rPr lang="es-ES" sz="3800" dirty="0">
                <a:solidFill>
                  <a:schemeClr val="tx1"/>
                </a:solidFill>
                <a:latin typeface="+mj-lt"/>
              </a:rPr>
              <a:t> q</a:t>
            </a:r>
            <a:r>
              <a:rPr lang="es-ES" sz="3800" i="0" dirty="0">
                <a:solidFill>
                  <a:schemeClr val="tx1"/>
                </a:solidFill>
                <a:effectLst/>
                <a:latin typeface="+mj-lt"/>
              </a:rPr>
              <a:t>ue sería una creación explicita de la clase: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s-ES" sz="3800" dirty="0">
                <a:solidFill>
                  <a:schemeClr val="tx1"/>
                </a:solidFill>
                <a:latin typeface="+mj-lt"/>
              </a:rPr>
              <a:t>	</a:t>
            </a:r>
            <a:r>
              <a:rPr lang="es-ES" sz="3800" i="0" dirty="0" err="1">
                <a:solidFill>
                  <a:schemeClr val="tx1"/>
                </a:solidFill>
                <a:effectLst/>
                <a:latin typeface="+mj-lt"/>
              </a:rPr>
              <a:t>String</a:t>
            </a:r>
            <a:r>
              <a:rPr lang="es-ES" sz="380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s-ES" sz="3800" i="0" dirty="0" err="1">
                <a:solidFill>
                  <a:schemeClr val="tx1"/>
                </a:solidFill>
                <a:effectLst/>
                <a:latin typeface="+mj-lt"/>
              </a:rPr>
              <a:t>miCadena</a:t>
            </a:r>
            <a:r>
              <a:rPr lang="es-ES" sz="3800" i="0" dirty="0">
                <a:solidFill>
                  <a:schemeClr val="tx1"/>
                </a:solidFill>
                <a:effectLst/>
                <a:latin typeface="+mj-lt"/>
              </a:rPr>
              <a:t> = new </a:t>
            </a:r>
            <a:r>
              <a:rPr lang="es-ES" sz="3800" i="0" dirty="0" err="1">
                <a:solidFill>
                  <a:schemeClr val="tx1"/>
                </a:solidFill>
                <a:effectLst/>
                <a:latin typeface="+mj-lt"/>
              </a:rPr>
              <a:t>String</a:t>
            </a:r>
            <a:r>
              <a:rPr lang="es-ES" sz="3800" i="0" dirty="0">
                <a:solidFill>
                  <a:schemeClr val="tx1"/>
                </a:solidFill>
                <a:effectLst/>
                <a:latin typeface="+mj-lt"/>
              </a:rPr>
              <a:t>("Cadena de Texto"); </a:t>
            </a: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sz="3800" i="0" dirty="0">
                <a:solidFill>
                  <a:schemeClr val="tx1"/>
                </a:solidFill>
                <a:effectLst/>
                <a:latin typeface="+mj-lt"/>
              </a:rPr>
              <a:t>Creamos implícitamente la cadena de texto. Es decir, simplemente le asignamos el valor al objeto. </a:t>
            </a:r>
          </a:p>
          <a:p>
            <a:pPr lvl="2" fontAlgn="base"/>
            <a:r>
              <a:rPr lang="es-ES" sz="3800" dirty="0">
                <a:solidFill>
                  <a:schemeClr val="tx1"/>
                </a:solidFill>
                <a:latin typeface="+mj-lt"/>
              </a:rPr>
              <a:t>	</a:t>
            </a:r>
            <a:r>
              <a:rPr lang="es-ES" sz="3800" i="0" dirty="0" err="1">
                <a:solidFill>
                  <a:schemeClr val="tx1"/>
                </a:solidFill>
                <a:effectLst/>
                <a:latin typeface="+mj-lt"/>
              </a:rPr>
              <a:t>String</a:t>
            </a:r>
            <a:r>
              <a:rPr lang="es-ES" sz="380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s-ES" sz="3800" i="0" dirty="0" err="1">
                <a:solidFill>
                  <a:schemeClr val="tx1"/>
                </a:solidFill>
                <a:effectLst/>
                <a:latin typeface="+mj-lt"/>
              </a:rPr>
              <a:t>miCadena</a:t>
            </a:r>
            <a:r>
              <a:rPr lang="es-ES" sz="3800" i="0" dirty="0">
                <a:solidFill>
                  <a:schemeClr val="tx1"/>
                </a:solidFill>
                <a:effectLst/>
                <a:latin typeface="+mj-lt"/>
              </a:rPr>
              <a:t> = "Cadena de Texto";</a:t>
            </a:r>
          </a:p>
        </p:txBody>
      </p:sp>
    </p:spTree>
    <p:extLst>
      <p:ext uri="{BB962C8B-B14F-4D97-AF65-F5344CB8AC3E}">
        <p14:creationId xmlns:p14="http://schemas.microsoft.com/office/powerpoint/2010/main" val="36379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Paquetes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01AFCBB-94B1-49DD-9087-B97625D0A316}"/>
              </a:ext>
            </a:extLst>
          </p:cNvPr>
          <p:cNvSpPr txBox="1"/>
          <p:nvPr/>
        </p:nvSpPr>
        <p:spPr>
          <a:xfrm>
            <a:off x="225287" y="1458375"/>
            <a:ext cx="1176793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s-ES" sz="3600" i="0" dirty="0">
                <a:solidFill>
                  <a:schemeClr val="tx1"/>
                </a:solidFill>
                <a:effectLst/>
                <a:latin typeface="+mj-lt"/>
              </a:rPr>
              <a:t>Los paquetes (</a:t>
            </a:r>
            <a:r>
              <a:rPr lang="es-ES" sz="3600" i="0" dirty="0" err="1">
                <a:solidFill>
                  <a:schemeClr val="tx1"/>
                </a:solidFill>
                <a:effectLst/>
                <a:latin typeface="+mj-lt"/>
              </a:rPr>
              <a:t>packages</a:t>
            </a:r>
            <a:r>
              <a:rPr lang="es-ES" sz="3600" i="0" dirty="0">
                <a:solidFill>
                  <a:schemeClr val="tx1"/>
                </a:solidFill>
                <a:effectLst/>
                <a:latin typeface="+mj-lt"/>
              </a:rPr>
              <a:t>) son la forma en la que Java nos permite agrupar de alguna manera lógica los componentes de nuestra aplicación para que estén relacionados entre sí.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s-ES" sz="3600" i="0" dirty="0">
                <a:solidFill>
                  <a:schemeClr val="tx1"/>
                </a:solidFill>
                <a:effectLst/>
                <a:latin typeface="+mj-lt"/>
              </a:rPr>
              <a:t>En general están compuestos por clases e interfaces. De este modo, los paquetes permiten modularizar o categorizar las diferentes estructuras que componen nuestro programa.</a:t>
            </a: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sz="3600" dirty="0">
                <a:solidFill>
                  <a:schemeClr val="tx1"/>
                </a:solidFill>
                <a:latin typeface="+mj-lt"/>
                <a:hlinkClick r:id="rId2"/>
              </a:rPr>
              <a:t>Acá</a:t>
            </a:r>
            <a:r>
              <a:rPr lang="es-ES" sz="3600" dirty="0">
                <a:solidFill>
                  <a:schemeClr val="tx1"/>
                </a:solidFill>
                <a:latin typeface="+mj-lt"/>
              </a:rPr>
              <a:t> podes encontrar todos los paquetes de java.</a:t>
            </a:r>
            <a:endParaRPr lang="es-ES" sz="3600" i="0" dirty="0"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826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7789</TotalTime>
  <Words>232</Words>
  <Application>Microsoft Office PowerPoint</Application>
  <PresentationFormat>Panorámica</PresentationFormat>
  <Paragraphs>17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Tema de Office</vt:lpstr>
      <vt:lpstr>Clase 21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4</dc:title>
  <dc:creator>Aylén Romero</dc:creator>
  <cp:lastModifiedBy>Nicolás Chiovetta</cp:lastModifiedBy>
  <cp:revision>291</cp:revision>
  <dcterms:created xsi:type="dcterms:W3CDTF">2020-08-07T01:51:21Z</dcterms:created>
  <dcterms:modified xsi:type="dcterms:W3CDTF">2021-06-17T22:08:00Z</dcterms:modified>
</cp:coreProperties>
</file>