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RFxrbQbKjTdaldw/8v222SsB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381CE1-D888-48A0-9ABB-077DB103AD25}">
  <a:tblStyle styleId="{31381CE1-D888-48A0-9ABB-077DB103AD2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dc37924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ddc3792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c37924e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ddc37924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c37924e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ddc37924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23</a:t>
            </a:r>
            <a:endParaRPr/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57" y="2586780"/>
            <a:ext cx="3567048" cy="168443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Getters y Setters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225287" y="1458375"/>
            <a:ext cx="1176793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solo podemos acceder o modificar a las propiedades desde la clase vamos a usar los métodos getters y setters.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✔"/>
            </a:pP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usan para obtener una propiedad en particular.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✔"/>
            </a:pP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usan para modificar una propiedad en particular.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6100" y="743875"/>
            <a:ext cx="6553200" cy="655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568" y="4529359"/>
            <a:ext cx="4200073" cy="1707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01" name="Google Shape;101;p9"/>
          <p:cNvSpPr txBox="1"/>
          <p:nvPr/>
        </p:nvSpPr>
        <p:spPr>
          <a:xfrm>
            <a:off x="6217100" y="743875"/>
            <a:ext cx="56000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Tamago  + Tomodachi</a:t>
            </a:r>
            <a:endParaRPr b="0" i="0" sz="3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(huevo) + (amigo)</a:t>
            </a:r>
            <a:endParaRPr b="0" i="0" sz="32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03" y="1274515"/>
            <a:ext cx="2816525" cy="2993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grpSp>
        <p:nvGrpSpPr>
          <p:cNvPr id="107" name="Google Shape;107;p10"/>
          <p:cNvGrpSpPr/>
          <p:nvPr/>
        </p:nvGrpSpPr>
        <p:grpSpPr>
          <a:xfrm>
            <a:off x="5510668" y="698733"/>
            <a:ext cx="2569633" cy="1651059"/>
            <a:chOff x="4159650" y="716500"/>
            <a:chExt cx="1927225" cy="1651059"/>
          </a:xfrm>
        </p:grpSpPr>
        <p:sp>
          <p:nvSpPr>
            <p:cNvPr id="108" name="Google Shape;108;p10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AR" sz="2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b="1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Google Shape;109;p10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estado de ánimo</a:t>
              </a:r>
              <a:endParaRPr b="0" i="0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0" name="Google Shape;110;p10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FF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b="0" i="0" sz="2400" u="none" cap="none" strike="noStrike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1" name="Google Shape;111;p10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1138067" y="3233785"/>
            <a:ext cx="9789267" cy="3175300"/>
            <a:chOff x="853550" y="3233784"/>
            <a:chExt cx="7341950" cy="3175300"/>
          </a:xfrm>
        </p:grpSpPr>
        <p:sp>
          <p:nvSpPr>
            <p:cNvPr id="113" name="Google Shape;113;p10"/>
            <p:cNvSpPr txBox="1"/>
            <p:nvPr/>
          </p:nvSpPr>
          <p:spPr>
            <a:xfrm>
              <a:off x="85355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dormir</a:t>
              </a:r>
              <a:endPara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4" name="Google Shape;114;p10"/>
            <p:cNvSpPr txBox="1"/>
            <p:nvPr/>
          </p:nvSpPr>
          <p:spPr>
            <a:xfrm>
              <a:off x="85355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energía</a:t>
              </a:r>
              <a:endPara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Google Shape;115;p10"/>
            <p:cNvSpPr txBox="1"/>
            <p:nvPr/>
          </p:nvSpPr>
          <p:spPr>
            <a:xfrm>
              <a:off x="85355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FF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b="0" i="0" sz="2400" u="none" cap="none" strike="noStrike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6" name="Google Shape;116;p10"/>
            <p:cNvSpPr txBox="1"/>
            <p:nvPr/>
          </p:nvSpPr>
          <p:spPr>
            <a:xfrm>
              <a:off x="3560925" y="51706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jugar</a:t>
              </a:r>
              <a:endPara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3560925" y="55834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b="0" i="0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8" name="Google Shape;118;p10"/>
            <p:cNvSpPr txBox="1"/>
            <p:nvPr/>
          </p:nvSpPr>
          <p:spPr>
            <a:xfrm>
              <a:off x="3560925" y="59962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" name="Google Shape;119;p10"/>
            <p:cNvSpPr txBox="1"/>
            <p:nvPr/>
          </p:nvSpPr>
          <p:spPr>
            <a:xfrm>
              <a:off x="626830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alimentar</a:t>
              </a:r>
              <a:endPara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10"/>
            <p:cNvSpPr txBox="1"/>
            <p:nvPr/>
          </p:nvSpPr>
          <p:spPr>
            <a:xfrm>
              <a:off x="626830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FF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hambre</a:t>
              </a:r>
              <a:endParaRPr b="0" i="0" sz="2400" u="none" cap="none" strike="noStrike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" name="Google Shape;121;p10"/>
            <p:cNvSpPr txBox="1"/>
            <p:nvPr/>
          </p:nvSpPr>
          <p:spPr>
            <a:xfrm>
              <a:off x="626830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b="0" i="0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3560925" y="32337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⏳ pasar</a:t>
              </a:r>
              <a:endPara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3560925" y="40593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FF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b="0" i="0" sz="2400" u="none" cap="none" strike="noStrike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10"/>
            <p:cNvSpPr txBox="1"/>
            <p:nvPr/>
          </p:nvSpPr>
          <p:spPr>
            <a:xfrm>
              <a:off x="3560925" y="36465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ánimo</a:t>
              </a:r>
              <a:endParaRPr b="0" i="0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5" name="Google Shape;125;p10"/>
            <p:cNvSpPr txBox="1"/>
            <p:nvPr/>
          </p:nvSpPr>
          <p:spPr>
            <a:xfrm>
              <a:off x="3560925" y="44721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24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415600" y="113577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>
                <a:solidFill>
                  <a:srgbClr val="000000"/>
                </a:solidFill>
              </a:rPr>
              <a:t>    Conceptos viejos, </a:t>
            </a:r>
            <a:r>
              <a:rPr lang="es-AR">
                <a:solidFill>
                  <a:srgbClr val="569CD6"/>
                </a:solidFill>
              </a:rPr>
              <a:t>terminología nueva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3899042" y="2874924"/>
            <a:ext cx="2754800" cy="3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Tamagotchi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3899029" y="3258328"/>
            <a:ext cx="2754800" cy="38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ánimo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3899029" y="3641829"/>
            <a:ext cx="2754800" cy="38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hambre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3899008" y="4025331"/>
            <a:ext cx="2754800" cy="38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3899008" y="4402631"/>
            <a:ext cx="2754800" cy="38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__init__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3899008" y="4786080"/>
            <a:ext cx="2754800" cy="38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pasar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899008" y="5166480"/>
            <a:ext cx="2754800" cy="38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3899008" y="5548705"/>
            <a:ext cx="2754800" cy="38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3899008" y="5930329"/>
            <a:ext cx="2754800" cy="38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b="0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739154" y="5058324"/>
            <a:ext cx="2989200" cy="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>
                <a:solidFill>
                  <a:schemeClr val="dk2"/>
                </a:solidFill>
              </a:rPr>
              <a:t>métodos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059557" y="3533675"/>
            <a:ext cx="2668800" cy="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>
                <a:solidFill>
                  <a:schemeClr val="dk2"/>
                </a:solidFill>
              </a:rPr>
              <a:t>atribut</a:t>
            </a:r>
            <a:r>
              <a:rPr lang="es-AR" sz="4000"/>
              <a:t>o</a:t>
            </a:r>
            <a:r>
              <a:rPr lang="es-AR" sz="4000">
                <a:solidFill>
                  <a:schemeClr val="dk2"/>
                </a:solidFill>
              </a:rPr>
              <a:t>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6824490" y="3533675"/>
            <a:ext cx="2668800" cy="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133">
                <a:solidFill>
                  <a:srgbClr val="569CD6"/>
                </a:solidFill>
              </a:rPr>
              <a:t>estado</a:t>
            </a:r>
            <a:endParaRPr sz="4133">
              <a:solidFill>
                <a:srgbClr val="569CD6"/>
              </a:solidFill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6824490" y="5057675"/>
            <a:ext cx="5044000" cy="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133">
                <a:solidFill>
                  <a:srgbClr val="569CD6"/>
                </a:solidFill>
              </a:rPr>
              <a:t>comportamiento</a:t>
            </a:r>
            <a:endParaRPr sz="4133">
              <a:solidFill>
                <a:srgbClr val="569CD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c37924e7_0_0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Tamagotchi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private String nombre = "";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private int hambre = 0;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private int animo = 0;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private int energia = 0;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Tamagotchi(String nombre, int hambre, int animo, int energia)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this.nombre = nombre;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this.energia = energia;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this.animo = animo;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this.hambre = hambre;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void jugar()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animo +=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energia -=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void alimentar()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animo +=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hambre -=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c37924e7_0_5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void dormir()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hambre +=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energia +=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System.out.println("Estoy durmiendo");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void pasar()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animo -=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hambre +=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energia -= 1;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System.out.println("Estoy pasando el tiempo");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String mostrarEstado()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267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return "Nombre: " + nombre + " Estado: Hambre: " + hambre + " Animo: " + animo + " Energia: " + energia;</a:t>
            </a:r>
            <a:endParaRPr sz="1267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c37924e7_0_10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MascotaVirtualTamagotchi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Tamagotchi t = new Tamagotchi("Tamagotchito", 10, 10, 10);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System.out.println(t.mostrarEstado());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t.dormir();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System.out.println(t.mostrarEstado());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t.jugar();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System.out.println(t.mostrarEstado());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t.alimentar();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System.out.println(t.mostrarEstado());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t.pasar();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System.out.println(t.mostrarEstado());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400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9" name="Google Shape;159;gddc37924e7_0_10"/>
          <p:cNvSpPr txBox="1"/>
          <p:nvPr/>
        </p:nvSpPr>
        <p:spPr>
          <a:xfrm>
            <a:off x="1509000" y="4560168"/>
            <a:ext cx="9842800" cy="197011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Por consola se veria asi: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Nombre: Tamagotchito Estado: Hambre: 10 Animo: 10 Energia: 10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Nombre: Tamagotchito Estado: Hambre: 11 Animo: 10 Energia: 11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Nombre: Tamagotchito Estado: Hambre: 11 Animo: 11 Energia: 10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Nombre: Tamagotchito Estado: Hambre: 10 Animo: 12 Energia: 10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67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Nombre: Tamagotchito Estado: Hambre: 11 Animo: 11 Energia: 9</a:t>
            </a:r>
            <a:endParaRPr b="0" i="0" sz="1867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225287" y="1458375"/>
            <a:ext cx="11767930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clase es una entidad que determina cómo se comportará un objeto y qué contendrá el objeto. En otras palabras, es un modelo o conjunto de instrucciones para construir un tipo específico de objeto, contiene todas las características necesarias para crear esos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clase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225287" y="1458375"/>
            <a:ext cx="1176793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Primero usamos la palabra public.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indicamos que es una clase con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damos un nombre y agregamos llaves.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dentro de la clase escribimos todo lo necesario para crear un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225287" y="1458375"/>
            <a:ext cx="1176793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objeto en Java no tiene existencia física pero sí existe como "algo" que contiene información sobre sí mismo y sobre su estado, y con el que podes interactuar. El objeto determina el comportamiento de la clase.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225287" y="1458375"/>
            <a:ext cx="1176793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✔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Intentan representar cosas reales o abstractas.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✔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objetos tienen propiedades o atributos.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✔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Tienen acciones o funciones.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✔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objetos son instancias de clases o cosas creadas desde una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objeto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225287" y="1458375"/>
            <a:ext cx="11767930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 tenemos la clase ahora podemos usarla como un tipo de dato para crear un objeto y usamos la siguiente estructura: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✔"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nombre = new tipo();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donde tipo es la clase que creamos y con new tipo estamos llamando al método constructor de la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225287" y="1458375"/>
            <a:ext cx="1176793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método constructor le da un valor inicial a un objeto cuando lo creamos.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del método constructor debe ser el mismo que la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del método constructor inicializamos las propiedades de un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Encapsulamiento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225287" y="1458375"/>
            <a:ext cx="1176793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 definir una forma mediante la cual solo vamos a modificar las propiedades de un objeto desde la clase que lo crea.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empezar vamos a definir las propiedades como privadas (private), solo queremos que la clase modifique al objeto, 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modificador de acceso.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" y="422031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Modificadores de Acceso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225287" y="1458375"/>
            <a:ext cx="117679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permiten definir desde donde podemos acceder a las cosas que tenemos en nuestro código.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2587814" y="4033834"/>
            <a:ext cx="1335465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21"/>
          <p:cNvGraphicFramePr/>
          <p:nvPr/>
        </p:nvGraphicFramePr>
        <p:xfrm>
          <a:off x="1296537" y="35093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{31381CE1-D888-48A0-9ABB-077DB103AD25}</a:tableStyleId>
              </a:tblPr>
              <a:tblGrid>
                <a:gridCol w="2483900"/>
                <a:gridCol w="1261050"/>
                <a:gridCol w="1872475"/>
                <a:gridCol w="1872475"/>
                <a:gridCol w="1872475"/>
              </a:tblGrid>
              <a:tr h="50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Modificador/Acceso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Clase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Paquete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Subclase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0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public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0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protected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0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default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0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AR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