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86410"/>
  </p:normalViewPr>
  <p:slideViewPr>
    <p:cSldViewPr snapToGrid="0">
      <p:cViewPr>
        <p:scale>
          <a:sx n="73" d="100"/>
          <a:sy n="73" d="100"/>
        </p:scale>
        <p:origin x="630" y="-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B1272-AE7A-4CC8-960D-54794FFCF3B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06DC6-F029-41D5-B1DE-5230F2950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2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B99A4-F1D1-49D7-A362-10F91B8A1DBC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6B5CD-9DC5-4D0D-8BA3-2B8132116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difference between java and python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java 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0808" y="2033746"/>
            <a:ext cx="4709102" cy="5641399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main idea behind object oriented approach is to combine process(function) and data into a unit called an </a:t>
            </a:r>
            <a:r>
              <a:rPr lang="en-US" u="sng" dirty="0" smtClean="0">
                <a:solidFill>
                  <a:srgbClr val="FF0000"/>
                </a:solidFill>
              </a:rPr>
              <a:t>object</a:t>
            </a:r>
            <a:r>
              <a:rPr lang="en-US" dirty="0" smtClean="0"/>
              <a:t>. Hence ,it focuses on objects rather than procedure.</a:t>
            </a:r>
          </a:p>
          <a:p>
            <a:r>
              <a:rPr lang="en-US" dirty="0" smtClean="0"/>
              <a:t>Like </a:t>
            </a:r>
          </a:p>
          <a:p>
            <a:r>
              <a:rPr lang="en-US" dirty="0" smtClean="0"/>
              <a:t>Public class start{</a:t>
            </a:r>
          </a:p>
          <a:p>
            <a:r>
              <a:rPr lang="en-US" dirty="0" smtClean="0"/>
              <a:t>Public static  void 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lvl="1"/>
            <a:r>
              <a:rPr lang="en-US" dirty="0" smtClean="0"/>
              <a:t>System.out.println(“this is java”}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/*this is comment in java*/</a:t>
            </a:r>
            <a:endParaRPr lang="en-US" dirty="0"/>
          </a:p>
          <a:p>
            <a:r>
              <a:rPr lang="en-US" dirty="0" smtClean="0"/>
              <a:t>//this also comment in java</a:t>
            </a:r>
          </a:p>
          <a:p>
            <a:r>
              <a:rPr lang="en-US" dirty="0"/>
              <a:t>Public class </a:t>
            </a:r>
            <a:r>
              <a:rPr lang="en-US" dirty="0" smtClean="0"/>
              <a:t>Addition{</a:t>
            </a:r>
            <a:endParaRPr lang="en-US" dirty="0"/>
          </a:p>
          <a:p>
            <a:r>
              <a:rPr lang="en-US" dirty="0"/>
              <a:t>Public static  void  main(String[] </a:t>
            </a:r>
            <a:r>
              <a:rPr lang="en-US" dirty="0" err="1"/>
              <a:t>args</a:t>
            </a:r>
            <a:r>
              <a:rPr lang="en-US" dirty="0" smtClean="0"/>
              <a:t>){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a= 3;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b= 7;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c = a +b;</a:t>
            </a:r>
            <a:endParaRPr lang="en-US" dirty="0"/>
          </a:p>
          <a:p>
            <a:pPr lvl="1"/>
            <a:r>
              <a:rPr lang="en-US" dirty="0"/>
              <a:t>System.out.println</a:t>
            </a:r>
            <a:r>
              <a:rPr lang="en-US" dirty="0" smtClean="0"/>
              <a:t>(“the result is” +c);</a:t>
            </a:r>
          </a:p>
          <a:p>
            <a:pPr lvl="1"/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10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python? 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2156" y="2410691"/>
            <a:ext cx="3254433" cy="4509192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i</a:t>
            </a:r>
            <a:r>
              <a:rPr lang="en-US" dirty="0" smtClean="0"/>
              <a:t> is </a:t>
            </a:r>
            <a:r>
              <a:rPr lang="en-US" dirty="0" err="1" smtClean="0"/>
              <a:t>oop</a:t>
            </a:r>
            <a:r>
              <a:rPr lang="en-US" dirty="0" smtClean="0"/>
              <a:t>(object oriented programming) and procedural </a:t>
            </a:r>
            <a:r>
              <a:rPr lang="en-US" smtClean="0"/>
              <a:t>programing also.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python simple to write codes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 in python </a:t>
            </a:r>
          </a:p>
          <a:p>
            <a:r>
              <a:rPr lang="en-US" dirty="0" smtClean="0"/>
              <a:t>Print(“this is python”) or</a:t>
            </a:r>
          </a:p>
          <a:p>
            <a:r>
              <a:rPr lang="en-US" dirty="0" smtClean="0"/>
              <a:t>Print(‘this is python ’)</a:t>
            </a:r>
          </a:p>
          <a:p>
            <a:r>
              <a:rPr lang="en-US" dirty="0" smtClean="0"/>
              <a:t>But in python </a:t>
            </a:r>
          </a:p>
          <a:p>
            <a:r>
              <a:rPr lang="en-US" dirty="0" smtClean="0"/>
              <a:t>.. Comment in python ..</a:t>
            </a:r>
          </a:p>
          <a:p>
            <a:r>
              <a:rPr lang="en-US" dirty="0" smtClean="0"/>
              <a:t>A=3</a:t>
            </a:r>
          </a:p>
          <a:p>
            <a:r>
              <a:rPr lang="en-US" dirty="0" smtClean="0"/>
              <a:t>B=7</a:t>
            </a:r>
          </a:p>
          <a:p>
            <a:r>
              <a:rPr lang="en-US" dirty="0" smtClean="0"/>
              <a:t>C=A+B</a:t>
            </a:r>
          </a:p>
          <a:p>
            <a:pPr marL="0" indent="0">
              <a:buNone/>
            </a:pPr>
            <a:r>
              <a:rPr lang="en-US" dirty="0" smtClean="0"/>
              <a:t>Print(‘C’)</a:t>
            </a:r>
          </a:p>
          <a:p>
            <a:r>
              <a:rPr lang="en-US" dirty="0" smtClean="0"/>
              <a:t>The out put is</a:t>
            </a:r>
          </a:p>
          <a:p>
            <a:r>
              <a:rPr lang="en-US" dirty="0" smtClean="0"/>
              <a:t>10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class and 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Public class  Employee</a:t>
            </a:r>
            <a:r>
              <a:rPr lang="en-US" sz="7200" dirty="0" smtClean="0"/>
              <a:t>{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String name ;</a:t>
            </a:r>
          </a:p>
          <a:p>
            <a:pPr marL="0" indent="0">
              <a:buNone/>
            </a:pPr>
            <a:r>
              <a:rPr lang="en-US" sz="7200" dirty="0" err="1"/>
              <a:t>Int</a:t>
            </a:r>
            <a:r>
              <a:rPr lang="en-US" sz="7200" dirty="0"/>
              <a:t> </a:t>
            </a:r>
            <a:r>
              <a:rPr lang="en-US" sz="7200" dirty="0" err="1"/>
              <a:t>sal</a:t>
            </a:r>
            <a:r>
              <a:rPr lang="en-US" sz="7200" dirty="0"/>
              <a:t>;</a:t>
            </a:r>
          </a:p>
          <a:p>
            <a:pPr marL="0" indent="0">
              <a:buNone/>
            </a:pPr>
            <a:r>
              <a:rPr lang="en-US" sz="7200" dirty="0"/>
              <a:t>Employee(string n, </a:t>
            </a:r>
            <a:r>
              <a:rPr lang="en-US" sz="7200" dirty="0" err="1"/>
              <a:t>int</a:t>
            </a:r>
            <a:r>
              <a:rPr lang="en-US" sz="7200" dirty="0"/>
              <a:t> </a:t>
            </a:r>
            <a:r>
              <a:rPr lang="en-US" sz="7200" dirty="0" err="1"/>
              <a:t>sal</a:t>
            </a:r>
            <a:r>
              <a:rPr lang="en-US" sz="7200" dirty="0"/>
              <a:t>){</a:t>
            </a:r>
          </a:p>
          <a:p>
            <a:pPr marL="0" indent="0">
              <a:buNone/>
            </a:pPr>
            <a:r>
              <a:rPr lang="en-US" sz="7200" dirty="0"/>
              <a:t>Name = n;</a:t>
            </a:r>
          </a:p>
          <a:p>
            <a:pPr marL="0" indent="0">
              <a:buNone/>
            </a:pPr>
            <a:r>
              <a:rPr lang="en-US" sz="7200" dirty="0"/>
              <a:t>Salary = </a:t>
            </a:r>
            <a:r>
              <a:rPr lang="en-US" sz="7200" dirty="0" err="1"/>
              <a:t>sal</a:t>
            </a:r>
            <a:r>
              <a:rPr lang="en-US" sz="7200" dirty="0"/>
              <a:t>;</a:t>
            </a:r>
          </a:p>
          <a:p>
            <a:pPr marL="0" indent="0">
              <a:buNone/>
            </a:pPr>
            <a:r>
              <a:rPr lang="en-US" sz="7200" dirty="0"/>
              <a:t>}</a:t>
            </a:r>
          </a:p>
          <a:p>
            <a:pPr marL="0" indent="0">
              <a:buNone/>
            </a:pPr>
            <a:r>
              <a:rPr lang="en-US" sz="7200" dirty="0"/>
              <a:t>Void show ()</a:t>
            </a:r>
          </a:p>
          <a:p>
            <a:pPr marL="0" indent="0">
              <a:buNone/>
            </a:pPr>
            <a:r>
              <a:rPr lang="en-US" sz="7200" dirty="0"/>
              <a:t>{</a:t>
            </a:r>
          </a:p>
          <a:p>
            <a:pPr marL="0" indent="0">
              <a:buNone/>
            </a:pPr>
            <a:r>
              <a:rPr lang="en-US" sz="7200" dirty="0" err="1"/>
              <a:t>System.out</a:t>
            </a:r>
            <a:r>
              <a:rPr lang="en-US" sz="7200" dirty="0"/>
              <a:t> .</a:t>
            </a:r>
            <a:r>
              <a:rPr lang="en-US" sz="7200" dirty="0" err="1"/>
              <a:t>println</a:t>
            </a:r>
            <a:r>
              <a:rPr lang="en-US" sz="7200" dirty="0"/>
              <a:t>( name+”+salary”);</a:t>
            </a:r>
          </a:p>
          <a:p>
            <a:pPr marL="0" indent="0">
              <a:buNone/>
            </a:pPr>
            <a:r>
              <a:rPr lang="en-US" sz="7200" dirty="0"/>
              <a:t>}</a:t>
            </a:r>
          </a:p>
          <a:p>
            <a:pPr marL="0" indent="0">
              <a:buNone/>
            </a:pPr>
            <a:r>
              <a:rPr lang="en-US" sz="7200" dirty="0"/>
              <a:t>Public static void main(String[] </a:t>
            </a:r>
            <a:r>
              <a:rPr lang="en-US" sz="7200" dirty="0" err="1"/>
              <a:t>arges</a:t>
            </a:r>
            <a:r>
              <a:rPr lang="en-US" sz="7200" dirty="0"/>
              <a:t>){</a:t>
            </a:r>
          </a:p>
          <a:p>
            <a:pPr marL="0" indent="0">
              <a:buNone/>
            </a:pPr>
            <a:r>
              <a:rPr lang="en-US" sz="7200" dirty="0"/>
              <a:t>Employee e1 = new employee(“jehon”,2000)</a:t>
            </a:r>
          </a:p>
          <a:p>
            <a:pPr marL="0" indent="0">
              <a:buNone/>
            </a:pPr>
            <a:r>
              <a:rPr lang="en-US" sz="7200" dirty="0"/>
              <a:t>}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Python class and object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75787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Class Employee:</a:t>
            </a:r>
          </a:p>
          <a:p>
            <a:r>
              <a:rPr lang="en-US" sz="2000" dirty="0" err="1" smtClean="0"/>
              <a:t>Def_int</a:t>
            </a:r>
            <a:r>
              <a:rPr lang="en-US" sz="2000" dirty="0" smtClean="0"/>
              <a:t>_(</a:t>
            </a:r>
            <a:r>
              <a:rPr lang="en-US" sz="2000" dirty="0" err="1" smtClean="0"/>
              <a:t>self,name,salary</a:t>
            </a:r>
            <a:r>
              <a:rPr lang="en-US" sz="2000" dirty="0" smtClean="0"/>
              <a:t>):</a:t>
            </a:r>
          </a:p>
          <a:p>
            <a:r>
              <a:rPr lang="en-US" sz="2000" dirty="0" smtClean="0"/>
              <a:t>Self.name=name</a:t>
            </a:r>
          </a:p>
          <a:p>
            <a:r>
              <a:rPr lang="en-US" sz="2000" dirty="0" err="1" smtClean="0"/>
              <a:t>Self.salary</a:t>
            </a:r>
            <a:r>
              <a:rPr lang="en-US" sz="2000" dirty="0" smtClean="0"/>
              <a:t>=salary</a:t>
            </a:r>
          </a:p>
          <a:p>
            <a:r>
              <a:rPr lang="en-US" sz="2000" dirty="0" smtClean="0"/>
              <a:t>Def show(self):</a:t>
            </a:r>
          </a:p>
          <a:p>
            <a:r>
              <a:rPr lang="en-US" sz="2000" dirty="0" err="1" smtClean="0"/>
              <a:t>Println</a:t>
            </a:r>
            <a:r>
              <a:rPr lang="en-US" sz="2000" dirty="0" smtClean="0"/>
              <a:t>(self.name+””+</a:t>
            </a:r>
            <a:r>
              <a:rPr lang="en-US" sz="2000" dirty="0" err="1" smtClean="0"/>
              <a:t>self.salary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Employee = new Employee(“john”,”2000”)</a:t>
            </a:r>
          </a:p>
          <a:p>
            <a:r>
              <a:rPr lang="en-US" sz="2000" dirty="0" err="1" smtClean="0"/>
              <a:t>Employee.show</a:t>
            </a:r>
            <a:r>
              <a:rPr lang="en-US" sz="2000" dirty="0" smtClean="0"/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98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262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difference between java and python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difference between java and python</dc:title>
  <dc:creator>password</dc:creator>
  <cp:lastModifiedBy>password</cp:lastModifiedBy>
  <cp:revision>12</cp:revision>
  <dcterms:created xsi:type="dcterms:W3CDTF">2022-05-19T09:23:46Z</dcterms:created>
  <dcterms:modified xsi:type="dcterms:W3CDTF">2022-05-23T19:50:43Z</dcterms:modified>
</cp:coreProperties>
</file>