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60" r:id="rId3"/>
    <p:sldId id="261" r:id="rId4"/>
    <p:sldId id="271" r:id="rId5"/>
    <p:sldId id="262" r:id="rId6"/>
    <p:sldId id="265" r:id="rId7"/>
    <p:sldId id="266" r:id="rId8"/>
    <p:sldId id="267" r:id="rId9"/>
    <p:sldId id="269" r:id="rId10"/>
    <p:sldId id="270" r:id="rId11"/>
    <p:sldId id="272" r:id="rId12"/>
    <p:sldId id="273" r:id="rId13"/>
    <p:sldId id="274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19A1-82F6-3747-947A-925F1E392E8C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E4B5-A108-7941-A01A-1E391295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0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GIOCO (18</a:t>
            </a:r>
            <a:r>
              <a:rPr lang="en-US" baseline="0" dirty="0" smtClean="0"/>
              <a:t>-18:10)</a:t>
            </a:r>
            <a:r>
              <a:rPr lang="en-US" dirty="0" smtClean="0"/>
              <a:t>: PER OGNI COSA CHE APPARE</a:t>
            </a:r>
            <a:r>
              <a:rPr lang="en-US" baseline="0" dirty="0" smtClean="0"/>
              <a:t> SULLO SCHERMO, UNO PER UNO DIRE SE E’ UN SISTEMA OPERATIVO, UN’APPLICAZIONE, O UN PEZZO DI HARDWARE. CHIEDERE ANCHE A COSA SERVE CIASCUNA COSA.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E4B5-A108-7941-A01A-1E391295F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E4B5-A108-7941-A01A-1E391295F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4E4B5-A108-7941-A01A-1E391295FC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1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34DD-4CFE-B34A-80D5-A658B77C6A51}" type="datetimeFigureOut">
              <a:rPr lang="en-US" smtClean="0"/>
              <a:t>01/04/18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D7C44-6E6C-224B-9808-EC4501E9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09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GIOCO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2734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ffice-su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7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1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s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7" y="1154545"/>
            <a:ext cx="8577118" cy="45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1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ndows10-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7" y="966355"/>
            <a:ext cx="8939004" cy="50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1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b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buntu-Desktop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3" y="377543"/>
            <a:ext cx="8266623" cy="62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95300"/>
            <a:ext cx="8128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.duckduckgo.co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5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u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7000" y="992911"/>
            <a:ext cx="6442362" cy="48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LC_Icon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0" y="472787"/>
            <a:ext cx="2670427" cy="3024909"/>
          </a:xfrm>
          <a:prstGeom prst="rect">
            <a:avLst/>
          </a:prstGeom>
        </p:spPr>
      </p:pic>
      <p:pic>
        <p:nvPicPr>
          <p:cNvPr id="3" name="Picture 2" descr="itunes-ic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3" y="3497696"/>
            <a:ext cx="2857500" cy="2857500"/>
          </a:xfrm>
          <a:prstGeom prst="rect">
            <a:avLst/>
          </a:prstGeom>
        </p:spPr>
      </p:pic>
      <p:pic>
        <p:nvPicPr>
          <p:cNvPr id="4" name="Picture 3" descr="Soundcloud-ic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55" y="983096"/>
            <a:ext cx="2514600" cy="2514600"/>
          </a:xfrm>
          <a:prstGeom prst="rect">
            <a:avLst/>
          </a:prstGeom>
        </p:spPr>
      </p:pic>
      <p:pic>
        <p:nvPicPr>
          <p:cNvPr id="5" name="Picture 4" descr="Spotify-icon-201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91" y="4011468"/>
            <a:ext cx="2124364" cy="21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fari-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98" y="1805708"/>
            <a:ext cx="2477655" cy="2477655"/>
          </a:xfrm>
          <a:prstGeom prst="rect">
            <a:avLst/>
          </a:prstGeom>
        </p:spPr>
      </p:pic>
      <p:pic>
        <p:nvPicPr>
          <p:cNvPr id="3" name="Picture 2" descr="firefox-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4" y="1874981"/>
            <a:ext cx="2408382" cy="2408382"/>
          </a:xfrm>
          <a:prstGeom prst="rect">
            <a:avLst/>
          </a:prstGeom>
        </p:spPr>
      </p:pic>
      <p:pic>
        <p:nvPicPr>
          <p:cNvPr id="4" name="Picture 3" descr="chrome-ic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2" y="1985818"/>
            <a:ext cx="2216727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0" y="831273"/>
            <a:ext cx="7102567" cy="51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48</Words>
  <Application>Microsoft Macintosh PowerPoint</Application>
  <PresentationFormat>On-screen Show (4:3)</PresentationFormat>
  <Paragraphs>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Amsterdam University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PAROLE CHE ABBIAMO IMPARATO</dc:title>
  <dc:creator>Martina Puppi</dc:creator>
  <cp:lastModifiedBy>Martina Puppi</cp:lastModifiedBy>
  <cp:revision>28</cp:revision>
  <dcterms:created xsi:type="dcterms:W3CDTF">2017-02-19T17:21:29Z</dcterms:created>
  <dcterms:modified xsi:type="dcterms:W3CDTF">2018-04-01T16:32:20Z</dcterms:modified>
</cp:coreProperties>
</file>