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8" r:id="rId2"/>
    <p:sldId id="262" r:id="rId3"/>
    <p:sldId id="264" r:id="rId4"/>
    <p:sldId id="263" r:id="rId5"/>
    <p:sldId id="265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F5E4B-168E-F748-BBEB-D22DADE79753}" type="datetimeFigureOut">
              <a:rPr lang="en-US" smtClean="0"/>
              <a:t>01/04/18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8DE41-A2F6-A34A-8D64-82991F3F9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DE41-A2F6-A34A-8D64-82991F3F95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85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DE41-A2F6-A34A-8D64-82991F3F95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85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18:30-18:40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4E4B5-A108-7941-A01A-1E391295FC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0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9B2E-17E1-A54C-97CE-BCB448C2E034}" type="datetimeFigureOut">
              <a:rPr lang="en-US" smtClean="0"/>
              <a:t>01/04/18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1024-1360-854A-8302-DC2AB3544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8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9B2E-17E1-A54C-97CE-BCB448C2E034}" type="datetimeFigureOut">
              <a:rPr lang="en-US" smtClean="0"/>
              <a:t>01/04/18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1024-1360-854A-8302-DC2AB3544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2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9B2E-17E1-A54C-97CE-BCB448C2E034}" type="datetimeFigureOut">
              <a:rPr lang="en-US" smtClean="0"/>
              <a:t>01/04/18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1024-1360-854A-8302-DC2AB3544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8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9B2E-17E1-A54C-97CE-BCB448C2E034}" type="datetimeFigureOut">
              <a:rPr lang="en-US" smtClean="0"/>
              <a:t>01/04/18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1024-1360-854A-8302-DC2AB3544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2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9B2E-17E1-A54C-97CE-BCB448C2E034}" type="datetimeFigureOut">
              <a:rPr lang="en-US" smtClean="0"/>
              <a:t>01/04/18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1024-1360-854A-8302-DC2AB3544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9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9B2E-17E1-A54C-97CE-BCB448C2E034}" type="datetimeFigureOut">
              <a:rPr lang="en-US" smtClean="0"/>
              <a:t>01/04/18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1024-1360-854A-8302-DC2AB3544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9B2E-17E1-A54C-97CE-BCB448C2E034}" type="datetimeFigureOut">
              <a:rPr lang="en-US" smtClean="0"/>
              <a:t>01/04/18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1024-1360-854A-8302-DC2AB3544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7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9B2E-17E1-A54C-97CE-BCB448C2E034}" type="datetimeFigureOut">
              <a:rPr lang="en-US" smtClean="0"/>
              <a:t>01/04/18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1024-1360-854A-8302-DC2AB3544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1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9B2E-17E1-A54C-97CE-BCB448C2E034}" type="datetimeFigureOut">
              <a:rPr lang="en-US" smtClean="0"/>
              <a:t>01/04/18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1024-1360-854A-8302-DC2AB3544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2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9B2E-17E1-A54C-97CE-BCB448C2E034}" type="datetimeFigureOut">
              <a:rPr lang="en-US" smtClean="0"/>
              <a:t>01/04/18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1024-1360-854A-8302-DC2AB3544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0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9B2E-17E1-A54C-97CE-BCB448C2E034}" type="datetimeFigureOut">
              <a:rPr lang="en-US" smtClean="0"/>
              <a:t>01/04/18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1024-1360-854A-8302-DC2AB3544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1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49B2E-17E1-A54C-97CE-BCB448C2E034}" type="datetimeFigureOut">
              <a:rPr lang="en-US" smtClean="0"/>
              <a:t>01/04/18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A1024-1360-854A-8302-DC2AB3544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5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b="1" dirty="0" smtClean="0"/>
              <a:t>SPOSTAMENTO DEI FILE</a:t>
            </a:r>
          </a:p>
          <a:p>
            <a:pPr marL="0" indent="0" algn="ctr">
              <a:buNone/>
            </a:pPr>
            <a:r>
              <a:rPr lang="en-US" sz="4000" b="1" i="1" dirty="0" smtClean="0"/>
              <a:t>CHANGING THE LOCATION OF A FILE</a:t>
            </a:r>
          </a:p>
          <a:p>
            <a:pPr marL="0" indent="0" algn="ctr">
              <a:buNone/>
            </a:pPr>
            <a:r>
              <a:rPr lang="fr-FR" sz="4000" b="1" i="1" dirty="0" smtClean="0"/>
              <a:t>DÉPLACEMENT D'UN FICHIER</a:t>
            </a:r>
            <a:endParaRPr lang="en-US" sz="4000" b="1" i="1" dirty="0" smtClean="0"/>
          </a:p>
          <a:p>
            <a:pPr marL="0" indent="0" algn="ctr">
              <a:buNone/>
            </a:pPr>
            <a:endParaRPr lang="en-US" sz="4000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0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SPOSTAMENTO DEI FILE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UN FILE SI PUO SPOSTARE IN UN ALTRO POSTO</a:t>
            </a:r>
          </a:p>
          <a:p>
            <a:pPr marL="0" indent="0">
              <a:buNone/>
            </a:pPr>
            <a:r>
              <a:rPr lang="en-US" i="1" dirty="0" smtClean="0"/>
              <a:t>We can move a file to another folder</a:t>
            </a:r>
          </a:p>
          <a:p>
            <a:pPr marL="0" indent="0">
              <a:buNone/>
            </a:pPr>
            <a:r>
              <a:rPr lang="en-US" i="1" dirty="0" smtClean="0"/>
              <a:t>On </a:t>
            </a:r>
            <a:r>
              <a:rPr lang="en-US" i="1" dirty="0" err="1" smtClean="0"/>
              <a:t>peut</a:t>
            </a:r>
            <a:r>
              <a:rPr lang="en-US" i="1" dirty="0" smtClean="0"/>
              <a:t> d</a:t>
            </a:r>
            <a:r>
              <a:rPr lang="fr-FR" i="1" dirty="0" err="1" smtClean="0"/>
              <a:t>éplacer</a:t>
            </a:r>
            <a:r>
              <a:rPr lang="fr-FR" i="1" dirty="0" smtClean="0"/>
              <a:t> un fichier dans un autre dossier</a:t>
            </a:r>
            <a:endParaRPr lang="en-US" i="1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 descr="box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64271"/>
            <a:ext cx="3293729" cy="3293729"/>
          </a:xfrm>
          <a:prstGeom prst="rect">
            <a:avLst/>
          </a:prstGeom>
        </p:spPr>
      </p:pic>
      <p:pic>
        <p:nvPicPr>
          <p:cNvPr id="7" name="Picture 6" descr="box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937" y="3564271"/>
            <a:ext cx="3293729" cy="3293729"/>
          </a:xfrm>
          <a:prstGeom prst="rect">
            <a:avLst/>
          </a:prstGeom>
        </p:spPr>
      </p:pic>
      <p:pic>
        <p:nvPicPr>
          <p:cNvPr id="10" name="Picture 9" descr="word-doc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87" y="3738483"/>
            <a:ext cx="1123224" cy="1123224"/>
          </a:xfrm>
          <a:prstGeom prst="rect">
            <a:avLst/>
          </a:prstGeom>
        </p:spPr>
      </p:pic>
      <p:pic>
        <p:nvPicPr>
          <p:cNvPr id="11" name="Picture 10" descr="word-doc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49" y="3738483"/>
            <a:ext cx="1123224" cy="1123224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878654" y="4688217"/>
            <a:ext cx="1167137" cy="3881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0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ox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64271"/>
            <a:ext cx="3293729" cy="3293729"/>
          </a:xfrm>
          <a:prstGeom prst="rect">
            <a:avLst/>
          </a:prstGeom>
        </p:spPr>
      </p:pic>
      <p:pic>
        <p:nvPicPr>
          <p:cNvPr id="7" name="Picture 6" descr="box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937" y="3564271"/>
            <a:ext cx="3293729" cy="3293729"/>
          </a:xfrm>
          <a:prstGeom prst="rect">
            <a:avLst/>
          </a:prstGeom>
        </p:spPr>
      </p:pic>
      <p:pic>
        <p:nvPicPr>
          <p:cNvPr id="11" name="Picture 10" descr="word-doc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49" y="3738483"/>
            <a:ext cx="1123224" cy="1123224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878654" y="4688217"/>
            <a:ext cx="1167137" cy="3881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159" y="2145136"/>
            <a:ext cx="3064154" cy="10885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2145136"/>
            <a:ext cx="2911598" cy="1143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7137" y="890428"/>
            <a:ext cx="24527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TAGLIA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35860" y="909806"/>
            <a:ext cx="28871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INCOLLA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210320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SPOSTAMENTO DEI FILE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UN FILE SI PUO COPIARE IN UN ALTRO POSTO</a:t>
            </a:r>
          </a:p>
          <a:p>
            <a:pPr marL="0" indent="0">
              <a:buNone/>
            </a:pPr>
            <a:r>
              <a:rPr lang="en-US" i="1" dirty="0" smtClean="0"/>
              <a:t>We can copy a file to another folder</a:t>
            </a:r>
          </a:p>
          <a:p>
            <a:pPr marL="0" indent="0">
              <a:buNone/>
            </a:pPr>
            <a:r>
              <a:rPr lang="en-US" i="1" dirty="0" smtClean="0"/>
              <a:t>On </a:t>
            </a:r>
            <a:r>
              <a:rPr lang="en-US" i="1" dirty="0" err="1" smtClean="0"/>
              <a:t>peut</a:t>
            </a:r>
            <a:r>
              <a:rPr lang="en-US" i="1" dirty="0" smtClean="0"/>
              <a:t> copier</a:t>
            </a:r>
            <a:r>
              <a:rPr lang="fr-FR" i="1" dirty="0" smtClean="0"/>
              <a:t> un fichier dans un autre dossier</a:t>
            </a:r>
            <a:endParaRPr lang="en-US" i="1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 descr="box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64271"/>
            <a:ext cx="3293729" cy="3293729"/>
          </a:xfrm>
          <a:prstGeom prst="rect">
            <a:avLst/>
          </a:prstGeom>
        </p:spPr>
      </p:pic>
      <p:pic>
        <p:nvPicPr>
          <p:cNvPr id="7" name="Picture 6" descr="box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937" y="3564271"/>
            <a:ext cx="3293729" cy="3293729"/>
          </a:xfrm>
          <a:prstGeom prst="rect">
            <a:avLst/>
          </a:prstGeom>
        </p:spPr>
      </p:pic>
      <p:pic>
        <p:nvPicPr>
          <p:cNvPr id="10" name="Picture 9" descr="word-doc-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87" y="3738483"/>
            <a:ext cx="1123224" cy="1123224"/>
          </a:xfrm>
          <a:prstGeom prst="rect">
            <a:avLst/>
          </a:prstGeom>
        </p:spPr>
      </p:pic>
      <p:pic>
        <p:nvPicPr>
          <p:cNvPr id="11" name="Picture 10" descr="word-doc-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49" y="3738483"/>
            <a:ext cx="1123224" cy="1123224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878654" y="4688217"/>
            <a:ext cx="1167137" cy="3881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70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ox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64271"/>
            <a:ext cx="3293729" cy="3293729"/>
          </a:xfrm>
          <a:prstGeom prst="rect">
            <a:avLst/>
          </a:prstGeom>
        </p:spPr>
      </p:pic>
      <p:pic>
        <p:nvPicPr>
          <p:cNvPr id="7" name="Picture 6" descr="box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937" y="3564271"/>
            <a:ext cx="3293729" cy="3293729"/>
          </a:xfrm>
          <a:prstGeom prst="rect">
            <a:avLst/>
          </a:prstGeom>
        </p:spPr>
      </p:pic>
      <p:pic>
        <p:nvPicPr>
          <p:cNvPr id="10" name="Picture 9" descr="word-doc-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87" y="3738483"/>
            <a:ext cx="1123224" cy="1123224"/>
          </a:xfrm>
          <a:prstGeom prst="rect">
            <a:avLst/>
          </a:prstGeom>
        </p:spPr>
      </p:pic>
      <p:pic>
        <p:nvPicPr>
          <p:cNvPr id="11" name="Picture 10" descr="word-doc-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49" y="3738483"/>
            <a:ext cx="1123224" cy="1123224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878654" y="4688217"/>
            <a:ext cx="1167137" cy="3881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069" y="2127975"/>
            <a:ext cx="2949860" cy="11012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5400" y="2145136"/>
            <a:ext cx="2911598" cy="114384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67137" y="890428"/>
            <a:ext cx="21409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u="sng" dirty="0" smtClean="0">
                <a:solidFill>
                  <a:srgbClr val="FF0000"/>
                </a:solidFill>
              </a:rPr>
              <a:t>COPIA</a:t>
            </a:r>
            <a:endParaRPr lang="en-US" sz="6000" u="sng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45791" y="892913"/>
            <a:ext cx="28871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INCOLLA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342331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ightclick1-300x260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3" y="1874214"/>
            <a:ext cx="4919388" cy="42634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SPOSTARE I 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83392" y="1736926"/>
            <a:ext cx="3737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TASTO DESTRO</a:t>
            </a:r>
            <a:endParaRPr lang="en-US" sz="4400" b="1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463" y="2959421"/>
            <a:ext cx="3236807" cy="263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62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89</Words>
  <Application>Microsoft Macintosh PowerPoint</Application>
  <PresentationFormat>On-screen Show (4:3)</PresentationFormat>
  <Paragraphs>22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SPOSTAMENTO DEI FILE</vt:lpstr>
      <vt:lpstr>PowerPoint Presentation</vt:lpstr>
      <vt:lpstr>SPOSTAMENTO DEI FILE</vt:lpstr>
      <vt:lpstr>PowerPoint Presentation</vt:lpstr>
      <vt:lpstr>SPOSTARE I FILE</vt:lpstr>
    </vt:vector>
  </TitlesOfParts>
  <Company>Amsterdam University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RIPASSO:</dc:title>
  <dc:creator>Martina Puppi</dc:creator>
  <cp:lastModifiedBy>Martina Puppi</cp:lastModifiedBy>
  <cp:revision>10</cp:revision>
  <dcterms:created xsi:type="dcterms:W3CDTF">2017-02-26T18:31:40Z</dcterms:created>
  <dcterms:modified xsi:type="dcterms:W3CDTF">2018-04-01T17:06:04Z</dcterms:modified>
</cp:coreProperties>
</file>