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60" r:id="rId3"/>
    <p:sldId id="270" r:id="rId4"/>
    <p:sldId id="267" r:id="rId5"/>
    <p:sldId id="274" r:id="rId6"/>
    <p:sldId id="271" r:id="rId7"/>
    <p:sldId id="272" r:id="rId8"/>
    <p:sldId id="273" r:id="rId9"/>
    <p:sldId id="275" r:id="rId10"/>
    <p:sldId id="256" r:id="rId11"/>
    <p:sldId id="25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695" autoAdjust="0"/>
  </p:normalViewPr>
  <p:slideViewPr>
    <p:cSldViewPr snapToGrid="0">
      <p:cViewPr varScale="1">
        <p:scale>
          <a:sx n="87" d="100"/>
          <a:sy n="87" d="100"/>
        </p:scale>
        <p:origin x="-13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45FF6-4423-44C5-B72C-331F3AFB160F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0BFC-9482-491A-9CC4-32166912F4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18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Far loro</a:t>
            </a:r>
            <a:r>
              <a:rPr lang="it-IT" baseline="0" dirty="0" smtClean="0"/>
              <a:t> aprire il doc di testo che hanno fatto sett scorsa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0BFC-9482-491A-9CC4-32166912F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854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400</a:t>
            </a:r>
            <a:r>
              <a:rPr lang="it-IT" baseline="0" dirty="0" smtClean="0"/>
              <a:t> libri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0BFC-9482-491A-9CC4-32166912F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75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9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7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66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5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8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67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38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8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83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7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15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77BB-D816-49AE-8FAF-54B88AABBB15}" type="datetimeFigureOut">
              <a:rPr lang="it-IT" smtClean="0"/>
              <a:t>01/04/18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C40B-8547-4319-AC08-867501318F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3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3814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PROPRIETA’ DI UN FILE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29998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97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15 GB = circa 4000 canzoni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767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09" y="1"/>
            <a:ext cx="5492233" cy="6873648"/>
          </a:xfrm>
        </p:spPr>
      </p:pic>
      <p:sp>
        <p:nvSpPr>
          <p:cNvPr id="5" name="Right Arrow 4"/>
          <p:cNvSpPr/>
          <p:nvPr/>
        </p:nvSpPr>
        <p:spPr>
          <a:xfrm>
            <a:off x="500332" y="1496593"/>
            <a:ext cx="2510287" cy="388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Arrow 6"/>
          <p:cNvSpPr/>
          <p:nvPr/>
        </p:nvSpPr>
        <p:spPr>
          <a:xfrm>
            <a:off x="506761" y="2347733"/>
            <a:ext cx="2510287" cy="388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ight Arrow 7"/>
          <p:cNvSpPr/>
          <p:nvPr/>
        </p:nvSpPr>
        <p:spPr>
          <a:xfrm>
            <a:off x="506761" y="2768900"/>
            <a:ext cx="2510287" cy="388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ight Arrow 8"/>
          <p:cNvSpPr/>
          <p:nvPr/>
        </p:nvSpPr>
        <p:spPr>
          <a:xfrm>
            <a:off x="500330" y="3548967"/>
            <a:ext cx="2510287" cy="388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ight Arrow 9"/>
          <p:cNvSpPr/>
          <p:nvPr/>
        </p:nvSpPr>
        <p:spPr>
          <a:xfrm>
            <a:off x="506761" y="3977096"/>
            <a:ext cx="2510287" cy="388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ight Arrow 10"/>
          <p:cNvSpPr/>
          <p:nvPr/>
        </p:nvSpPr>
        <p:spPr>
          <a:xfrm>
            <a:off x="506761" y="4398263"/>
            <a:ext cx="2510287" cy="388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88257" y="1779109"/>
            <a:ext cx="724619" cy="8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88256" y="2647501"/>
            <a:ext cx="724619" cy="8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88255" y="3040277"/>
            <a:ext cx="724619" cy="8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88255" y="3933785"/>
            <a:ext cx="1061051" cy="33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88254" y="4277112"/>
            <a:ext cx="1061051" cy="33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88254" y="4648055"/>
            <a:ext cx="1061051" cy="33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506760" y="1884782"/>
            <a:ext cx="2510287" cy="388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88254" y="2138871"/>
            <a:ext cx="724619" cy="8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85608" y="-95982"/>
            <a:ext cx="2058919" cy="597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65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3814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smtClean="0"/>
              <a:t>DIMENSIONI DI UN FILE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55322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38051" y="187570"/>
            <a:ext cx="10515600" cy="6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smtClean="0"/>
              <a:t>BIT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200" dirty="0" smtClean="0"/>
              <a:t>BYTE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000" dirty="0" smtClean="0"/>
              <a:t>KILOBITE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800" dirty="0" smtClean="0"/>
              <a:t>MEGABITE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7200" dirty="0" smtClean="0"/>
              <a:t>GIGABITE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2" y="0"/>
            <a:ext cx="1039542" cy="773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03" y="572709"/>
            <a:ext cx="1638065" cy="1219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77" y="1350574"/>
            <a:ext cx="2587723" cy="1926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10" y="2135883"/>
            <a:ext cx="4057328" cy="301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89" y="3005310"/>
            <a:ext cx="5778404" cy="43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7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38051" y="187570"/>
            <a:ext cx="10515600" cy="6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smtClean="0"/>
              <a:t>BIT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200" dirty="0" smtClean="0"/>
              <a:t>BYTE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000" dirty="0" smtClean="0"/>
              <a:t>KILOBITE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800" dirty="0" smtClean="0"/>
              <a:t>MEGABITE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7200" dirty="0" smtClean="0"/>
              <a:t>GIGABITE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2" y="0"/>
            <a:ext cx="1039542" cy="773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03" y="572709"/>
            <a:ext cx="1638065" cy="1219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77" y="1350574"/>
            <a:ext cx="2587723" cy="1926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10" y="2135883"/>
            <a:ext cx="4057328" cy="301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89" y="3005310"/>
            <a:ext cx="5778404" cy="43008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89770" y="773723"/>
            <a:ext cx="108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/>
              <a:t>0  1</a:t>
            </a:r>
            <a:endParaRPr lang="it-IT" sz="4800" dirty="0"/>
          </a:p>
        </p:txBody>
      </p:sp>
      <p:sp>
        <p:nvSpPr>
          <p:cNvPr id="10" name="Rectangle 9"/>
          <p:cNvSpPr/>
          <p:nvPr/>
        </p:nvSpPr>
        <p:spPr>
          <a:xfrm>
            <a:off x="644769" y="105508"/>
            <a:ext cx="996462" cy="6682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8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38051" y="187570"/>
            <a:ext cx="10515600" cy="6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smtClean="0"/>
              <a:t>BIT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200" dirty="0" smtClean="0"/>
              <a:t>BYTE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000" dirty="0" smtClean="0"/>
              <a:t>KILOBITE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800" dirty="0" smtClean="0"/>
              <a:t>MEGABITE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7200" dirty="0" smtClean="0"/>
              <a:t>GIGABITE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2" y="0"/>
            <a:ext cx="1039542" cy="773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03" y="572709"/>
            <a:ext cx="1638065" cy="1219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77" y="1350574"/>
            <a:ext cx="2587723" cy="1926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10" y="2135883"/>
            <a:ext cx="4057328" cy="301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89" y="3005310"/>
            <a:ext cx="5778404" cy="43008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97549" y="572709"/>
            <a:ext cx="676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dirty="0" smtClean="0"/>
              <a:t>a</a:t>
            </a:r>
            <a:endParaRPr lang="it-IT" sz="8000" dirty="0"/>
          </a:p>
        </p:txBody>
      </p:sp>
      <p:sp>
        <p:nvSpPr>
          <p:cNvPr id="9" name="Rectangle 8"/>
          <p:cNvSpPr/>
          <p:nvPr/>
        </p:nvSpPr>
        <p:spPr>
          <a:xfrm>
            <a:off x="594954" y="1019047"/>
            <a:ext cx="1620708" cy="7728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93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38051" y="187570"/>
            <a:ext cx="10515600" cy="6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smtClean="0"/>
              <a:t>BIT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200" dirty="0" smtClean="0"/>
              <a:t>BYTE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000" dirty="0" smtClean="0"/>
              <a:t>KILOBITE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800" dirty="0" smtClean="0"/>
              <a:t>MEGABITE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7200" dirty="0" smtClean="0"/>
              <a:t>GIGABITE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2" y="0"/>
            <a:ext cx="1039542" cy="773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03" y="572709"/>
            <a:ext cx="1638065" cy="1219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77" y="1350574"/>
            <a:ext cx="2587723" cy="1926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10" y="2135883"/>
            <a:ext cx="4057328" cy="301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89" y="3005310"/>
            <a:ext cx="5778404" cy="4300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38" y="572709"/>
            <a:ext cx="2622625" cy="16834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3754" y="2076824"/>
            <a:ext cx="2199297" cy="975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13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38051" y="187570"/>
            <a:ext cx="10515600" cy="6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smtClean="0"/>
              <a:t>BIT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200" dirty="0" smtClean="0"/>
              <a:t>BYTE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000" dirty="0" smtClean="0"/>
              <a:t>KILOBITE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800" dirty="0" smtClean="0"/>
              <a:t>MEGABITE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7200" dirty="0" smtClean="0"/>
              <a:t>GIGABITE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2" y="0"/>
            <a:ext cx="1039542" cy="773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03" y="572709"/>
            <a:ext cx="1638065" cy="1219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77" y="1350574"/>
            <a:ext cx="2587723" cy="1926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10" y="2135883"/>
            <a:ext cx="4057328" cy="301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89" y="3005310"/>
            <a:ext cx="5778404" cy="4300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851" y="632255"/>
            <a:ext cx="5615162" cy="11596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0765" y="3464166"/>
            <a:ext cx="3584898" cy="9732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57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38051" y="187570"/>
            <a:ext cx="10515600" cy="6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smtClean="0"/>
              <a:t>BIT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200" dirty="0" smtClean="0"/>
              <a:t>BYTE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000" dirty="0" smtClean="0"/>
              <a:t>KILOBITE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800" dirty="0" smtClean="0"/>
              <a:t>MEGABITE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4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7200" dirty="0" smtClean="0"/>
              <a:t>GIGABITE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2" y="0"/>
            <a:ext cx="1039542" cy="773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03" y="572709"/>
            <a:ext cx="1638065" cy="1219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77" y="1350574"/>
            <a:ext cx="2587723" cy="1926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10" y="2135883"/>
            <a:ext cx="4057328" cy="301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89" y="3005310"/>
            <a:ext cx="5778404" cy="43008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7097" y="4935415"/>
            <a:ext cx="4420560" cy="1409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554" y="29616"/>
            <a:ext cx="2629718" cy="5430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489" y="70647"/>
            <a:ext cx="2629718" cy="5430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178" y="551292"/>
            <a:ext cx="2629718" cy="5430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801" y="560171"/>
            <a:ext cx="2629718" cy="5430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413" y="80647"/>
            <a:ext cx="2629718" cy="5430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766" y="609483"/>
            <a:ext cx="2629718" cy="5430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554" y="1135417"/>
            <a:ext cx="2629718" cy="5430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36" y="1127503"/>
            <a:ext cx="2629718" cy="5430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431" y="1666339"/>
            <a:ext cx="2629718" cy="5430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293" y="1674253"/>
            <a:ext cx="2629718" cy="5430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780" y="2187013"/>
            <a:ext cx="2629718" cy="54309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129" y="2725849"/>
            <a:ext cx="2629718" cy="5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9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64</Words>
  <Application>Microsoft Macintosh PowerPoint</Application>
  <PresentationFormat>Custom</PresentationFormat>
  <Paragraphs>63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PROPRIETA’ DI UN FILE</vt:lpstr>
      <vt:lpstr>PowerPoint Presentation</vt:lpstr>
      <vt:lpstr>DIMENSIONI DI UN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15 GB = circa 4000 canzoni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Puppi, Martina</dc:creator>
  <cp:lastModifiedBy>Martina Puppi</cp:lastModifiedBy>
  <cp:revision>16</cp:revision>
  <dcterms:created xsi:type="dcterms:W3CDTF">2017-03-06T11:29:38Z</dcterms:created>
  <dcterms:modified xsi:type="dcterms:W3CDTF">2018-04-01T17:18:18Z</dcterms:modified>
</cp:coreProperties>
</file>