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5" r:id="rId2"/>
    <p:sldId id="27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19A1-82F6-3747-947A-925F1E392E8C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E4B5-A108-7941-A01A-1E391295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18:10-18:20</a:t>
            </a:r>
          </a:p>
          <a:p>
            <a:r>
              <a:rPr lang="en-US" dirty="0" smtClean="0"/>
              <a:t>Far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file manager in windows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E4B5-A108-7941-A01A-1E391295F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 TIPO SPECIALE </a:t>
            </a:r>
            <a:r>
              <a:rPr lang="en-US" smtClean="0"/>
              <a:t>DI </a:t>
            </a:r>
            <a:r>
              <a:rPr lang="en-US" smtClean="0"/>
              <a:t>APP: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IL “FILE MANAGER”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355"/>
            <a:ext cx="9144000" cy="4125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9110" y="6298912"/>
            <a:ext cx="5403272" cy="461818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98450" cmpd="sng">
                <a:solidFill>
                  <a:schemeClr val="tx1"/>
                </a:solidFill>
              </a:ln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35514" y="3947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“PERCORSO”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b="1" dirty="0" smtClean="0">
                <a:solidFill>
                  <a:srgbClr val="FF0000"/>
                </a:solidFill>
              </a:rPr>
              <a:t>“PATH”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7027897">
            <a:off x="4774396" y="5404590"/>
            <a:ext cx="1433146" cy="352460"/>
          </a:xfrm>
          <a:prstGeom prst="rightArrow">
            <a:avLst>
              <a:gd name="adj1" fmla="val 7059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32" y="0"/>
            <a:ext cx="5993477" cy="6732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36" y="96260"/>
            <a:ext cx="140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81" y="850899"/>
            <a:ext cx="74930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281" y="1489364"/>
            <a:ext cx="1193800" cy="241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981" y="2590222"/>
            <a:ext cx="10541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736" y="3543300"/>
            <a:ext cx="1295400" cy="24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399" y="4043796"/>
            <a:ext cx="1339251" cy="102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681" y="4043796"/>
            <a:ext cx="609600" cy="241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6890" y="4494840"/>
            <a:ext cx="438505" cy="3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</Words>
  <Application>Microsoft Macintosh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 TIPO SPECIALE DI APP: IL “FILE MANAGER” </vt:lpstr>
      <vt:lpstr>PowerPoint Presentation</vt:lpstr>
    </vt:vector>
  </TitlesOfParts>
  <Company>Amsterdam University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PAROLE CHE ABBIAMO IMPARATO</dc:title>
  <dc:creator>Martina Puppi</dc:creator>
  <cp:lastModifiedBy>Martina Puppi</cp:lastModifiedBy>
  <cp:revision>28</cp:revision>
  <dcterms:created xsi:type="dcterms:W3CDTF">2017-02-19T17:21:29Z</dcterms:created>
  <dcterms:modified xsi:type="dcterms:W3CDTF">2018-04-01T16:38:12Z</dcterms:modified>
</cp:coreProperties>
</file>