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7EC-629C-435C-BE0C-16792A11AC3E}" type="datetimeFigureOut">
              <a:rPr lang="it-IT" smtClean="0"/>
              <a:t>27/03/2017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8B4E-9588-4D1D-8E2F-83170B61A2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00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7EC-629C-435C-BE0C-16792A11AC3E}" type="datetimeFigureOut">
              <a:rPr lang="it-IT" smtClean="0"/>
              <a:t>27/03/2017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8B4E-9588-4D1D-8E2F-83170B61A2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88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7EC-629C-435C-BE0C-16792A11AC3E}" type="datetimeFigureOut">
              <a:rPr lang="it-IT" smtClean="0"/>
              <a:t>27/03/2017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8B4E-9588-4D1D-8E2F-83170B61A2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38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7EC-629C-435C-BE0C-16792A11AC3E}" type="datetimeFigureOut">
              <a:rPr lang="it-IT" smtClean="0"/>
              <a:t>27/03/2017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8B4E-9588-4D1D-8E2F-83170B61A2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3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7EC-629C-435C-BE0C-16792A11AC3E}" type="datetimeFigureOut">
              <a:rPr lang="it-IT" smtClean="0"/>
              <a:t>27/03/2017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8B4E-9588-4D1D-8E2F-83170B61A2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84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7EC-629C-435C-BE0C-16792A11AC3E}" type="datetimeFigureOut">
              <a:rPr lang="it-IT" smtClean="0"/>
              <a:t>27/03/2017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8B4E-9588-4D1D-8E2F-83170B61A2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697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7EC-629C-435C-BE0C-16792A11AC3E}" type="datetimeFigureOut">
              <a:rPr lang="it-IT" smtClean="0"/>
              <a:t>27/03/2017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8B4E-9588-4D1D-8E2F-83170B61A2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5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7EC-629C-435C-BE0C-16792A11AC3E}" type="datetimeFigureOut">
              <a:rPr lang="it-IT" smtClean="0"/>
              <a:t>27/03/2017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8B4E-9588-4D1D-8E2F-83170B61A2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6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7EC-629C-435C-BE0C-16792A11AC3E}" type="datetimeFigureOut">
              <a:rPr lang="it-IT" smtClean="0"/>
              <a:t>27/03/2017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8B4E-9588-4D1D-8E2F-83170B61A2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77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7EC-629C-435C-BE0C-16792A11AC3E}" type="datetimeFigureOut">
              <a:rPr lang="it-IT" smtClean="0"/>
              <a:t>27/03/2017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8B4E-9588-4D1D-8E2F-83170B61A2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93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7EC-629C-435C-BE0C-16792A11AC3E}" type="datetimeFigureOut">
              <a:rPr lang="it-IT" smtClean="0"/>
              <a:t>27/03/2017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8B4E-9588-4D1D-8E2F-83170B61A2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70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E7EC-629C-435C-BE0C-16792A11AC3E}" type="datetimeFigureOut">
              <a:rPr lang="it-IT" smtClean="0"/>
              <a:t>27/03/2017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8B4E-9588-4D1D-8E2F-83170B61A2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86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E-MAIL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4400" dirty="0" smtClean="0"/>
              <a:t>		martina.puppi@gmail.com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054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4400" dirty="0" smtClean="0"/>
              <a:t>		martina.puppi@</a:t>
            </a:r>
            <a:r>
              <a:rPr lang="it-IT" sz="4400" dirty="0" smtClean="0">
                <a:solidFill>
                  <a:srgbClr val="FF0000"/>
                </a:solidFill>
              </a:rPr>
              <a:t>gmail.com</a:t>
            </a:r>
            <a:endParaRPr lang="it-IT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 smtClean="0"/>
              <a:t>@yahoo.com</a:t>
            </a:r>
          </a:p>
          <a:p>
            <a:pPr marL="0" indent="0" algn="ctr">
              <a:buNone/>
            </a:pPr>
            <a:r>
              <a:rPr lang="it-IT" dirty="0" smtClean="0"/>
              <a:t>@hotmail.com</a:t>
            </a:r>
          </a:p>
          <a:p>
            <a:pPr marL="0" indent="0" algn="ctr">
              <a:buNone/>
            </a:pPr>
            <a:r>
              <a:rPr lang="it-IT" dirty="0" smtClean="0"/>
              <a:t>@aol.org</a:t>
            </a:r>
          </a:p>
          <a:p>
            <a:pPr marL="0" indent="0" algn="ctr">
              <a:buNone/>
            </a:pPr>
            <a:r>
              <a:rPr lang="it-IT" dirty="0" smtClean="0"/>
              <a:t>@inventati.org</a:t>
            </a:r>
          </a:p>
          <a:p>
            <a:pPr marL="0" indent="0" algn="ctr">
              <a:buNone/>
            </a:pPr>
            <a:r>
              <a:rPr lang="it-IT" dirty="0" smtClean="0"/>
              <a:t>....</a:t>
            </a:r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51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E-MAIL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</dc:title>
  <dc:creator>Puppi, Martina</dc:creator>
  <cp:lastModifiedBy>Puppi, Martina</cp:lastModifiedBy>
  <cp:revision>2</cp:revision>
  <dcterms:created xsi:type="dcterms:W3CDTF">2017-03-27T10:56:13Z</dcterms:created>
  <dcterms:modified xsi:type="dcterms:W3CDTF">2017-03-27T11:12:41Z</dcterms:modified>
</cp:coreProperties>
</file>