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8" r:id="rId4"/>
    <p:sldId id="262" r:id="rId5"/>
    <p:sldId id="267" r:id="rId6"/>
    <p:sldId id="269" r:id="rId7"/>
    <p:sldId id="266" r:id="rId8"/>
    <p:sldId id="264" r:id="rId9"/>
    <p:sldId id="258" r:id="rId10"/>
    <p:sldId id="270" r:id="rId11"/>
    <p:sldId id="265" r:id="rId12"/>
    <p:sldId id="263" r:id="rId13"/>
    <p:sldId id="261" r:id="rId14"/>
    <p:sldId id="259" r:id="rId15"/>
    <p:sldId id="26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136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 smtClean="0"/>
              <a:t>tastiera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tasto CANCELLA</a:t>
            </a:r>
            <a:endParaRPr lang="it-IT" dirty="0"/>
          </a:p>
        </p:txBody>
      </p:sp>
      <p:pic>
        <p:nvPicPr>
          <p:cNvPr id="4" name="Picture 3" descr="backsp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5" y="1114906"/>
            <a:ext cx="7334845" cy="3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FF0000"/>
                </a:solidFill>
              </a:rPr>
              <a:t>Tasti</a:t>
            </a:r>
            <a:r>
              <a:rPr lang="en-GB" sz="3500" dirty="0"/>
              <a:t> 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LETTERE (</a:t>
            </a:r>
            <a:r>
              <a:rPr lang="en-GB" dirty="0" err="1" smtClean="0"/>
              <a:t>maiuscole</a:t>
            </a:r>
            <a:r>
              <a:rPr lang="en-GB" dirty="0" smtClean="0"/>
              <a:t> e </a:t>
            </a:r>
            <a:r>
              <a:rPr lang="en-GB" dirty="0" err="1" smtClean="0"/>
              <a:t>minuscole</a:t>
            </a:r>
            <a:r>
              <a:rPr lang="en-GB" dirty="0" smtClean="0"/>
              <a:t>)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NUMERI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SPAZIO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CANCELLA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INVIO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6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Il tasto INVIO</a:t>
            </a:r>
            <a:endParaRPr sz="3500" b="1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3600" y="1216350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/>
              <a:t>Serve a…</a:t>
            </a:r>
            <a:endParaRPr sz="26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 b="1"/>
              <a:t>andare a capo =</a:t>
            </a:r>
            <a:endParaRPr sz="2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 b="1"/>
              <a:t>andare sulla riga di sotto</a:t>
            </a:r>
            <a:endParaRPr sz="2600" b="1"/>
          </a:p>
        </p:txBody>
      </p:sp>
      <p:pic>
        <p:nvPicPr>
          <p:cNvPr id="150" name="Shape 150" descr="Immagine_INV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50" y="1434350"/>
            <a:ext cx="2897101" cy="319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86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smtClean="0">
                <a:solidFill>
                  <a:srgbClr val="FF0000"/>
                </a:solidFill>
              </a:rPr>
              <a:t>Come fare le LETTERE MAIUSCOLE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 err="1" smtClean="0"/>
              <a:t>Tasto</a:t>
            </a:r>
            <a:r>
              <a:rPr lang="en-US" sz="2000" dirty="0" smtClean="0"/>
              <a:t> SHIFT + </a:t>
            </a:r>
            <a:r>
              <a:rPr lang="en-US" sz="2000" dirty="0" err="1" smtClean="0"/>
              <a:t>lettera</a:t>
            </a:r>
            <a:endParaRPr lang="en-US" sz="20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 err="1" smtClean="0"/>
              <a:t>Tasto</a:t>
            </a:r>
            <a:r>
              <a:rPr lang="en-US" sz="2000" dirty="0" smtClean="0"/>
              <a:t> CAPS LOCK (</a:t>
            </a:r>
            <a:r>
              <a:rPr lang="en-US" sz="2000" dirty="0" err="1" smtClean="0"/>
              <a:t>luce</a:t>
            </a:r>
            <a:r>
              <a:rPr lang="en-US" sz="2000" dirty="0" smtClean="0"/>
              <a:t> </a:t>
            </a:r>
            <a:r>
              <a:rPr lang="en-US" sz="2000" dirty="0" err="1" smtClean="0"/>
              <a:t>accesa</a:t>
            </a:r>
            <a:r>
              <a:rPr lang="en-US" sz="2000" dirty="0" smtClean="0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07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261228"/>
            <a:ext cx="8520600" cy="4719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AAA BBB CCC DDD EEE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err="1" smtClean="0">
                <a:solidFill>
                  <a:schemeClr val="tx1"/>
                </a:solidFill>
              </a:rPr>
              <a:t>aaa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bbb</a:t>
            </a:r>
            <a:r>
              <a:rPr lang="en-GB" b="1" dirty="0" smtClean="0">
                <a:solidFill>
                  <a:schemeClr val="tx1"/>
                </a:solidFill>
              </a:rPr>
              <a:t> ccc </a:t>
            </a:r>
            <a:r>
              <a:rPr lang="en-GB" b="1" dirty="0" err="1" smtClean="0">
                <a:solidFill>
                  <a:schemeClr val="tx1"/>
                </a:solidFill>
              </a:rPr>
              <a:t>ddd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eee</a:t>
            </a:r>
            <a:endParaRPr lang="en-GB" b="1" dirty="0" smtClean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AAA </a:t>
            </a:r>
            <a:r>
              <a:rPr lang="en-GB" b="1" dirty="0" err="1" smtClean="0">
                <a:solidFill>
                  <a:schemeClr val="tx1"/>
                </a:solidFill>
              </a:rPr>
              <a:t>bbb</a:t>
            </a:r>
            <a:r>
              <a:rPr lang="en-GB" b="1" dirty="0" smtClean="0">
                <a:solidFill>
                  <a:schemeClr val="tx1"/>
                </a:solidFill>
              </a:rPr>
              <a:t> CCC </a:t>
            </a:r>
            <a:r>
              <a:rPr lang="en-GB" b="1" dirty="0" err="1" smtClean="0">
                <a:solidFill>
                  <a:schemeClr val="tx1"/>
                </a:solidFill>
              </a:rPr>
              <a:t>ddd</a:t>
            </a:r>
            <a:r>
              <a:rPr lang="en-GB" b="1" dirty="0" smtClean="0">
                <a:solidFill>
                  <a:schemeClr val="tx1"/>
                </a:solidFill>
              </a:rPr>
              <a:t> EEE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err="1" smtClean="0">
                <a:solidFill>
                  <a:schemeClr val="tx1"/>
                </a:solidFill>
              </a:rPr>
              <a:t>Ogni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Parola</a:t>
            </a:r>
            <a:r>
              <a:rPr lang="en-GB" b="1" dirty="0" smtClean="0">
                <a:solidFill>
                  <a:schemeClr val="tx1"/>
                </a:solidFill>
              </a:rPr>
              <a:t> In Questa </a:t>
            </a:r>
            <a:r>
              <a:rPr lang="en-GB" b="1" dirty="0" err="1" smtClean="0">
                <a:solidFill>
                  <a:schemeClr val="tx1"/>
                </a:solidFill>
              </a:rPr>
              <a:t>Frase</a:t>
            </a:r>
            <a:r>
              <a:rPr lang="en-GB" b="1" dirty="0" smtClean="0">
                <a:solidFill>
                  <a:schemeClr val="tx1"/>
                </a:solidFill>
              </a:rPr>
              <a:t> Ha La </a:t>
            </a:r>
            <a:r>
              <a:rPr lang="en-GB" b="1" dirty="0" err="1" smtClean="0">
                <a:solidFill>
                  <a:schemeClr val="tx1"/>
                </a:solidFill>
              </a:rPr>
              <a:t>Lettera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Iniziale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Maiuscola</a:t>
            </a:r>
            <a:endParaRPr lang="en-GB" b="1" dirty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Il </a:t>
            </a:r>
            <a:r>
              <a:rPr lang="en-GB" b="1" dirty="0">
                <a:solidFill>
                  <a:schemeClr val="tx1"/>
                </a:solidFill>
              </a:rPr>
              <a:t>computer serve per </a:t>
            </a:r>
            <a:r>
              <a:rPr lang="en-GB" b="1" dirty="0" err="1" smtClean="0">
                <a:solidFill>
                  <a:schemeClr val="tx1"/>
                </a:solidFill>
              </a:rPr>
              <a:t>lavorare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scrivere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informarsi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fare </a:t>
            </a:r>
            <a:r>
              <a:rPr lang="en-GB" b="1" dirty="0" err="1" smtClean="0">
                <a:solidFill>
                  <a:schemeClr val="tx1"/>
                </a:solidFill>
              </a:rPr>
              <a:t>calcoli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ascoltare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musica</a:t>
            </a:r>
            <a:r>
              <a:rPr lang="en-GB" b="1" dirty="0">
                <a:solidFill>
                  <a:schemeClr val="tx1"/>
                </a:solidFill>
              </a:rPr>
              <a:t> e </a:t>
            </a:r>
            <a:r>
              <a:rPr lang="en-GB" b="1" dirty="0" err="1" smtClean="0">
                <a:solidFill>
                  <a:schemeClr val="tx1"/>
                </a:solidFill>
              </a:rPr>
              <a:t>giocare</a:t>
            </a:r>
            <a:endParaRPr b="1" dirty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smtClean="0">
                <a:solidFill>
                  <a:schemeClr val="tx1"/>
                </a:solidFill>
              </a:rPr>
              <a:t>SCRITTA IN LETTERE MAIUSCOLE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err="1" smtClean="0">
                <a:solidFill>
                  <a:schemeClr val="tx1"/>
                </a:solidFill>
              </a:rPr>
              <a:t>scritta</a:t>
            </a:r>
            <a:r>
              <a:rPr lang="en-GB" b="1" dirty="0" smtClean="0">
                <a:solidFill>
                  <a:schemeClr val="tx1"/>
                </a:solidFill>
              </a:rPr>
              <a:t> in </a:t>
            </a:r>
            <a:r>
              <a:rPr lang="en-GB" b="1" dirty="0" err="1" smtClean="0">
                <a:solidFill>
                  <a:schemeClr val="tx1"/>
                </a:solidFill>
              </a:rPr>
              <a:t>lettere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minuscole</a:t>
            </a:r>
            <a:r>
              <a:rPr lang="en-GB" b="1" dirty="0" smtClean="0">
                <a:solidFill>
                  <a:schemeClr val="tx1"/>
                </a:solidFill>
              </a:rPr>
              <a:t> e </a:t>
            </a:r>
            <a:r>
              <a:rPr lang="en-GB" b="1" dirty="0" err="1" smtClean="0">
                <a:solidFill>
                  <a:schemeClr val="tx1"/>
                </a:solidFill>
              </a:rPr>
              <a:t>anche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dei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numeri</a:t>
            </a:r>
            <a:r>
              <a:rPr lang="en-GB" b="1" dirty="0" smtClean="0">
                <a:solidFill>
                  <a:schemeClr val="tx1"/>
                </a:solidFill>
              </a:rPr>
              <a:t>: 1 2 3 4 5 6 7 8 9 10</a:t>
            </a:r>
            <a:endParaRPr lang="en-GB" b="1" dirty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 dirty="0" err="1" smtClean="0">
                <a:solidFill>
                  <a:schemeClr val="tx1"/>
                </a:solidFill>
              </a:rPr>
              <a:t>Mi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chiamo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... </a:t>
            </a:r>
            <a:r>
              <a:rPr lang="en-GB" b="1" dirty="0">
                <a:solidFill>
                  <a:schemeClr val="tx1"/>
                </a:solidFill>
              </a:rPr>
              <a:t>e </a:t>
            </a:r>
            <a:r>
              <a:rPr lang="en-GB" b="1" dirty="0" err="1">
                <a:solidFill>
                  <a:schemeClr val="tx1"/>
                </a:solidFill>
              </a:rPr>
              <a:t>sono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nato</a:t>
            </a:r>
            <a:r>
              <a:rPr lang="en-GB" b="1" dirty="0">
                <a:solidFill>
                  <a:schemeClr val="tx1"/>
                </a:solidFill>
              </a:rPr>
              <a:t> in </a:t>
            </a:r>
            <a:r>
              <a:rPr lang="en-GB" b="1" dirty="0" smtClean="0">
                <a:solidFill>
                  <a:schemeClr val="tx1"/>
                </a:solidFill>
              </a:rPr>
              <a:t>...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 descr="key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0000"/>
                </a:solidFill>
              </a:rPr>
              <a:t>A cosa serve la tastiera?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9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7350" rtl="0">
              <a:spcBef>
                <a:spcPts val="1600"/>
              </a:spcBef>
              <a:spcAft>
                <a:spcPts val="0"/>
              </a:spcAft>
              <a:buSzPts val="2500"/>
              <a:buChar char="-"/>
            </a:pPr>
            <a:r>
              <a:rPr lang="en-GB" sz="2500" dirty="0"/>
              <a:t>A </a:t>
            </a:r>
            <a:r>
              <a:rPr lang="en-GB" sz="2500" dirty="0" err="1"/>
              <a:t>scrivere</a:t>
            </a:r>
            <a:r>
              <a:rPr lang="en-GB" sz="2500" dirty="0"/>
              <a:t> le parole e </a:t>
            </a:r>
            <a:r>
              <a:rPr lang="en-GB" sz="2500" dirty="0" err="1"/>
              <a:t>i</a:t>
            </a:r>
            <a:r>
              <a:rPr lang="en-GB" sz="2500" dirty="0"/>
              <a:t> </a:t>
            </a:r>
            <a:r>
              <a:rPr lang="en-GB" sz="2500" dirty="0" err="1"/>
              <a:t>numeri</a:t>
            </a:r>
            <a:endParaRPr sz="25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87350" rtl="0">
              <a:spcBef>
                <a:spcPts val="1600"/>
              </a:spcBef>
              <a:spcAft>
                <a:spcPts val="0"/>
              </a:spcAft>
              <a:buSzPts val="2500"/>
              <a:buChar char="-"/>
            </a:pPr>
            <a:r>
              <a:rPr lang="en-GB" sz="2500" dirty="0"/>
              <a:t>A dare </a:t>
            </a:r>
            <a:r>
              <a:rPr lang="en-GB" sz="2500" dirty="0" err="1"/>
              <a:t>i</a:t>
            </a:r>
            <a:r>
              <a:rPr lang="en-GB" sz="2500" dirty="0"/>
              <a:t> </a:t>
            </a:r>
            <a:r>
              <a:rPr lang="en-GB" sz="2500" dirty="0" err="1"/>
              <a:t>comandi</a:t>
            </a:r>
            <a:r>
              <a:rPr lang="en-GB" sz="2500" dirty="0"/>
              <a:t> al computer</a:t>
            </a:r>
            <a:endParaRPr sz="2500" dirty="0"/>
          </a:p>
        </p:txBody>
      </p:sp>
      <p:pic>
        <p:nvPicPr>
          <p:cNvPr id="62" name="Shape 62" descr="Immagine_tastiera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00" y="1709575"/>
            <a:ext cx="3587950" cy="1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FF0000"/>
                </a:solidFill>
              </a:rPr>
              <a:t>Tasti</a:t>
            </a:r>
            <a:r>
              <a:rPr lang="en-GB" sz="3500" dirty="0"/>
              <a:t> 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LETTERE (</a:t>
            </a:r>
            <a:r>
              <a:rPr lang="en-GB" dirty="0" err="1" smtClean="0"/>
              <a:t>maiuscole</a:t>
            </a:r>
            <a:r>
              <a:rPr lang="en-GB" dirty="0" smtClean="0"/>
              <a:t> e </a:t>
            </a:r>
            <a:r>
              <a:rPr lang="en-GB" dirty="0" err="1" smtClean="0"/>
              <a:t>minuscole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026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0" dirty="0"/>
              <a:t>a</a:t>
            </a:r>
            <a:endParaRPr sz="1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51550" y="1241650"/>
            <a:ext cx="42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0"/>
              <a:t>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15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FF0000"/>
                </a:solidFill>
              </a:rPr>
              <a:t>Tasti</a:t>
            </a:r>
            <a:r>
              <a:rPr lang="en-GB" sz="3500" dirty="0"/>
              <a:t> 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LETTERE (</a:t>
            </a:r>
            <a:r>
              <a:rPr lang="en-GB" dirty="0" err="1" smtClean="0"/>
              <a:t>maiuscole</a:t>
            </a:r>
            <a:r>
              <a:rPr lang="en-GB" dirty="0" smtClean="0"/>
              <a:t> e </a:t>
            </a:r>
            <a:r>
              <a:rPr lang="en-GB" dirty="0" err="1" smtClean="0"/>
              <a:t>minuscole</a:t>
            </a:r>
            <a:r>
              <a:rPr lang="en-GB" dirty="0" smtClean="0"/>
              <a:t>)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NUMERI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6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51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0" dirty="0" smtClean="0"/>
              <a:t>1 2 3 4 5</a:t>
            </a:r>
            <a:endParaRPr sz="14000" dirty="0"/>
          </a:p>
        </p:txBody>
      </p:sp>
    </p:spTree>
    <p:extLst>
      <p:ext uri="{BB962C8B-B14F-4D97-AF65-F5344CB8AC3E}">
        <p14:creationId xmlns:p14="http://schemas.microsoft.com/office/powerpoint/2010/main" val="36168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FF0000"/>
                </a:solidFill>
              </a:rPr>
              <a:t>Tasti</a:t>
            </a:r>
            <a:r>
              <a:rPr lang="en-GB" sz="3500" dirty="0"/>
              <a:t> 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LETTERE (</a:t>
            </a:r>
            <a:r>
              <a:rPr lang="en-GB" dirty="0" err="1" smtClean="0"/>
              <a:t>maiuscole</a:t>
            </a:r>
            <a:r>
              <a:rPr lang="en-GB" dirty="0" smtClean="0"/>
              <a:t> e </a:t>
            </a:r>
            <a:r>
              <a:rPr lang="en-GB" dirty="0" err="1" smtClean="0"/>
              <a:t>minuscole</a:t>
            </a:r>
            <a:r>
              <a:rPr lang="en-GB" dirty="0" smtClean="0"/>
              <a:t>)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NUMERI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SPAZIO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La barra SPAZIATRICE</a:t>
            </a:r>
            <a:endParaRPr sz="3500" b="1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713600" y="1216350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/>
              <a:t>Serve a…</a:t>
            </a:r>
            <a:endParaRPr sz="2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 b="1"/>
              <a:t>lasciare lo spazio</a:t>
            </a:r>
            <a:endParaRPr sz="2600" b="1"/>
          </a:p>
        </p:txBody>
      </p:sp>
      <p:pic>
        <p:nvPicPr>
          <p:cNvPr id="157" name="Shape 157" descr="Schermata 2017-02-27 alle 22.17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1859150"/>
            <a:ext cx="5329825" cy="14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1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FF0000"/>
                </a:solidFill>
              </a:rPr>
              <a:t>Tasti</a:t>
            </a:r>
            <a:r>
              <a:rPr lang="en-GB" sz="3500" dirty="0"/>
              <a:t> </a:t>
            </a:r>
            <a:endParaRPr sz="35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LETTERE (</a:t>
            </a:r>
            <a:r>
              <a:rPr lang="en-GB" dirty="0" err="1" smtClean="0"/>
              <a:t>maiuscole</a:t>
            </a:r>
            <a:r>
              <a:rPr lang="en-GB" dirty="0" smtClean="0"/>
              <a:t> e </a:t>
            </a:r>
            <a:r>
              <a:rPr lang="en-GB" dirty="0" err="1" smtClean="0"/>
              <a:t>minuscole</a:t>
            </a:r>
            <a:r>
              <a:rPr lang="en-GB" dirty="0" smtClean="0"/>
              <a:t>)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NUMERI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SPAZIO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CANCELLA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Macintosh PowerPoint</Application>
  <PresentationFormat>On-screen Show (16:9)</PresentationFormat>
  <Paragraphs>71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La tastiera</vt:lpstr>
      <vt:lpstr>A cosa serve la tastiera?</vt:lpstr>
      <vt:lpstr>Tasti </vt:lpstr>
      <vt:lpstr>PowerPoint Presentation</vt:lpstr>
      <vt:lpstr>Tasti </vt:lpstr>
      <vt:lpstr>PowerPoint Presentation</vt:lpstr>
      <vt:lpstr>Tasti </vt:lpstr>
      <vt:lpstr>La barra SPAZIATRICE</vt:lpstr>
      <vt:lpstr>Tasti </vt:lpstr>
      <vt:lpstr>Il tasto CANCELLA</vt:lpstr>
      <vt:lpstr>Tasti </vt:lpstr>
      <vt:lpstr>Il tasto INVIO</vt:lpstr>
      <vt:lpstr>Come fare le LETTERE MAIUSCOLE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tastiera</dc:title>
  <cp:lastModifiedBy>Martina Puppi</cp:lastModifiedBy>
  <cp:revision>3</cp:revision>
  <dcterms:modified xsi:type="dcterms:W3CDTF">2018-02-22T10:56:28Z</dcterms:modified>
</cp:coreProperties>
</file>