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83" r:id="rId9"/>
    <p:sldId id="290" r:id="rId10"/>
    <p:sldId id="273" r:id="rId11"/>
    <p:sldId id="27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5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59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 fra una parola e l’altra ;) m.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 smtClean="0"/>
              <a:t>tastiera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 dirty="0" smtClean="0">
                <a:solidFill>
                  <a:srgbClr val="FF0000"/>
                </a:solidFill>
              </a:rPr>
              <a:t>La </a:t>
            </a:r>
            <a:r>
              <a:rPr lang="en-GB" sz="3500" b="1" dirty="0" err="1" smtClean="0">
                <a:solidFill>
                  <a:srgbClr val="FF0000"/>
                </a:solidFill>
              </a:rPr>
              <a:t>punteggiatura</a:t>
            </a:r>
            <a:endParaRPr sz="3500" b="1" dirty="0">
              <a:solidFill>
                <a:srgbClr val="FF0000"/>
              </a:solidFill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9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981858"/>
            <a:ext cx="8667900" cy="3835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 b="1" dirty="0" err="1" smtClean="0">
                <a:solidFill>
                  <a:srgbClr val="000000"/>
                </a:solidFill>
              </a:rPr>
              <a:t>il</a:t>
            </a:r>
            <a:r>
              <a:rPr lang="en-GB" sz="2200" b="1" dirty="0" smtClean="0">
                <a:solidFill>
                  <a:srgbClr val="000000"/>
                </a:solidFill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</a:rPr>
              <a:t>punto</a:t>
            </a:r>
            <a:r>
              <a:rPr lang="en-GB" sz="2200" b="1" dirty="0" smtClean="0">
                <a:solidFill>
                  <a:srgbClr val="000000"/>
                </a:solidFill>
              </a:rPr>
              <a:t> .</a:t>
            </a:r>
            <a:endParaRPr sz="2200" b="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 b="1" dirty="0" smtClean="0">
                <a:solidFill>
                  <a:srgbClr val="000000"/>
                </a:solidFill>
              </a:rPr>
              <a:t>la </a:t>
            </a:r>
            <a:r>
              <a:rPr lang="en-GB" sz="2200" b="1" dirty="0" err="1" smtClean="0">
                <a:solidFill>
                  <a:srgbClr val="000000"/>
                </a:solidFill>
              </a:rPr>
              <a:t>virgola</a:t>
            </a:r>
            <a:r>
              <a:rPr lang="en-GB" sz="2200" b="1" dirty="0" smtClean="0">
                <a:solidFill>
                  <a:srgbClr val="000000"/>
                </a:solidFill>
              </a:rPr>
              <a:t> ,</a:t>
            </a:r>
            <a:endParaRPr sz="2200" b="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 b="1" dirty="0" err="1" smtClean="0">
                <a:solidFill>
                  <a:srgbClr val="000000"/>
                </a:solidFill>
              </a:rPr>
              <a:t>il</a:t>
            </a:r>
            <a:r>
              <a:rPr lang="en-GB" sz="2200" b="1" dirty="0" smtClean="0">
                <a:solidFill>
                  <a:srgbClr val="000000"/>
                </a:solidFill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</a:rPr>
              <a:t>punto</a:t>
            </a:r>
            <a:r>
              <a:rPr lang="en-GB" sz="2200" b="1" dirty="0" smtClean="0">
                <a:solidFill>
                  <a:srgbClr val="000000"/>
                </a:solidFill>
              </a:rPr>
              <a:t> e </a:t>
            </a:r>
            <a:r>
              <a:rPr lang="en-GB" sz="2200" b="1" dirty="0" err="1" smtClean="0">
                <a:solidFill>
                  <a:srgbClr val="000000"/>
                </a:solidFill>
              </a:rPr>
              <a:t>virgola</a:t>
            </a:r>
            <a:r>
              <a:rPr lang="en-GB" sz="2200" b="1" dirty="0" smtClean="0">
                <a:solidFill>
                  <a:srgbClr val="000000"/>
                </a:solidFill>
              </a:rPr>
              <a:t> ;</a:t>
            </a:r>
            <a:endParaRPr sz="2200" b="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 b="1" dirty="0" err="1" smtClean="0">
                <a:solidFill>
                  <a:srgbClr val="000000"/>
                </a:solidFill>
              </a:rPr>
              <a:t>i</a:t>
            </a:r>
            <a:r>
              <a:rPr lang="en-GB" sz="2200" b="1" dirty="0" smtClean="0">
                <a:solidFill>
                  <a:srgbClr val="000000"/>
                </a:solidFill>
              </a:rPr>
              <a:t> </a:t>
            </a:r>
            <a:r>
              <a:rPr lang="en-GB" sz="2200" b="1" dirty="0">
                <a:solidFill>
                  <a:srgbClr val="000000"/>
                </a:solidFill>
              </a:rPr>
              <a:t>due </a:t>
            </a:r>
            <a:r>
              <a:rPr lang="en-GB" sz="2200" b="1" dirty="0" err="1">
                <a:solidFill>
                  <a:srgbClr val="000000"/>
                </a:solidFill>
              </a:rPr>
              <a:t>punti</a:t>
            </a:r>
            <a:r>
              <a:rPr lang="en-GB" sz="2200" b="1" dirty="0">
                <a:solidFill>
                  <a:srgbClr val="000000"/>
                </a:solidFill>
              </a:rPr>
              <a:t> </a:t>
            </a:r>
            <a:r>
              <a:rPr lang="en-GB" sz="2200" b="1" dirty="0" smtClean="0">
                <a:solidFill>
                  <a:srgbClr val="000000"/>
                </a:solidFill>
              </a:rPr>
              <a:t>:</a:t>
            </a:r>
            <a:endParaRPr sz="2200" b="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 b="1" dirty="0" err="1">
                <a:solidFill>
                  <a:srgbClr val="000000"/>
                </a:solidFill>
              </a:rPr>
              <a:t>i</a:t>
            </a:r>
            <a:r>
              <a:rPr lang="en-GB" sz="2200" b="1" dirty="0" err="1" smtClean="0">
                <a:solidFill>
                  <a:srgbClr val="000000"/>
                </a:solidFill>
              </a:rPr>
              <a:t>l</a:t>
            </a:r>
            <a:r>
              <a:rPr lang="en-GB" sz="2200" b="1" dirty="0" smtClean="0">
                <a:solidFill>
                  <a:srgbClr val="000000"/>
                </a:solidFill>
              </a:rPr>
              <a:t> </a:t>
            </a:r>
            <a:r>
              <a:rPr lang="en-GB" sz="2200" b="1" dirty="0" err="1">
                <a:solidFill>
                  <a:srgbClr val="000000"/>
                </a:solidFill>
              </a:rPr>
              <a:t>punto</a:t>
            </a:r>
            <a:r>
              <a:rPr lang="en-GB" sz="2200" b="1" dirty="0">
                <a:solidFill>
                  <a:srgbClr val="000000"/>
                </a:solidFill>
              </a:rPr>
              <a:t> </a:t>
            </a:r>
            <a:r>
              <a:rPr lang="en-GB" sz="2200" b="1" dirty="0" err="1">
                <a:solidFill>
                  <a:srgbClr val="000000"/>
                </a:solidFill>
              </a:rPr>
              <a:t>interrogativo</a:t>
            </a:r>
            <a:r>
              <a:rPr lang="en-GB" sz="2200" b="1" dirty="0">
                <a:solidFill>
                  <a:srgbClr val="000000"/>
                </a:solidFill>
              </a:rPr>
              <a:t> </a:t>
            </a:r>
            <a:r>
              <a:rPr lang="en-GB" sz="2200" b="1" dirty="0" smtClean="0">
                <a:solidFill>
                  <a:srgbClr val="000000"/>
                </a:solidFill>
              </a:rPr>
              <a:t>?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 b="1" dirty="0" smtClean="0">
                <a:solidFill>
                  <a:srgbClr val="000000"/>
                </a:solidFill>
              </a:rPr>
              <a:t> </a:t>
            </a:r>
            <a:r>
              <a:rPr lang="en-GB" sz="2200" b="1" dirty="0" err="1">
                <a:solidFill>
                  <a:srgbClr val="000000"/>
                </a:solidFill>
              </a:rPr>
              <a:t>i</a:t>
            </a:r>
            <a:r>
              <a:rPr lang="en-GB" sz="2200" b="1" dirty="0" err="1" smtClean="0">
                <a:solidFill>
                  <a:srgbClr val="000000"/>
                </a:solidFill>
              </a:rPr>
              <a:t>l</a:t>
            </a:r>
            <a:r>
              <a:rPr lang="en-GB" sz="2200" b="1" dirty="0" smtClean="0">
                <a:solidFill>
                  <a:srgbClr val="000000"/>
                </a:solidFill>
              </a:rPr>
              <a:t> </a:t>
            </a:r>
            <a:r>
              <a:rPr lang="en-GB" sz="2200" b="1" dirty="0" err="1">
                <a:solidFill>
                  <a:srgbClr val="000000"/>
                </a:solidFill>
              </a:rPr>
              <a:t>punto</a:t>
            </a:r>
            <a:r>
              <a:rPr lang="en-GB" sz="2200" b="1" dirty="0">
                <a:solidFill>
                  <a:srgbClr val="000000"/>
                </a:solidFill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</a:rPr>
              <a:t>esclamativo</a:t>
            </a:r>
            <a:r>
              <a:rPr lang="en-GB" sz="2200" b="1" dirty="0">
                <a:solidFill>
                  <a:srgbClr val="000000"/>
                </a:solidFill>
              </a:rPr>
              <a:t> </a:t>
            </a:r>
            <a:r>
              <a:rPr lang="en-GB" sz="2200" b="1" dirty="0" smtClean="0">
                <a:solidFill>
                  <a:srgbClr val="000000"/>
                </a:solidFill>
              </a:rPr>
              <a:t>!</a:t>
            </a:r>
            <a:endParaRPr sz="2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rgbClr val="FF0000"/>
                </a:solidFill>
              </a:rPr>
              <a:t>Attenzione! 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9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279575"/>
            <a:ext cx="8667900" cy="3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</a:rPr>
              <a:t>La prima lettera di una frase &gt;&gt; </a:t>
            </a:r>
            <a:r>
              <a:rPr lang="en-GB" sz="2600" i="1">
                <a:solidFill>
                  <a:srgbClr val="FF0000"/>
                </a:solidFill>
              </a:rPr>
              <a:t>C</a:t>
            </a:r>
            <a:r>
              <a:rPr lang="en-GB" sz="2600" i="1">
                <a:solidFill>
                  <a:srgbClr val="000000"/>
                </a:solidFill>
              </a:rPr>
              <a:t>iao, mi chiamo Matteo</a:t>
            </a:r>
            <a:endParaRPr sz="26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</a:rPr>
              <a:t>La lettera dopo il punto. &gt;&gt; </a:t>
            </a:r>
            <a:r>
              <a:rPr lang="en-GB" sz="2600" i="1">
                <a:solidFill>
                  <a:srgbClr val="000000"/>
                </a:solidFill>
              </a:rPr>
              <a:t>Ciao</a:t>
            </a:r>
            <a:r>
              <a:rPr lang="en-GB" sz="2600" i="1">
                <a:solidFill>
                  <a:srgbClr val="FF00FF"/>
                </a:solidFill>
              </a:rPr>
              <a:t>.</a:t>
            </a:r>
            <a:r>
              <a:rPr lang="en-GB" sz="2600" i="1">
                <a:solidFill>
                  <a:srgbClr val="000000"/>
                </a:solidFill>
              </a:rPr>
              <a:t> </a:t>
            </a:r>
            <a:r>
              <a:rPr lang="en-GB" sz="2600" i="1">
                <a:solidFill>
                  <a:srgbClr val="FF0000"/>
                </a:solidFill>
              </a:rPr>
              <a:t>A</a:t>
            </a:r>
            <a:r>
              <a:rPr lang="en-GB" sz="2600" i="1">
                <a:solidFill>
                  <a:srgbClr val="000000"/>
                </a:solidFill>
              </a:rPr>
              <a:t> presto.</a:t>
            </a:r>
            <a:endParaRPr sz="26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</a:rPr>
              <a:t>La lettera dopo </a:t>
            </a:r>
            <a:r>
              <a:rPr lang="en-GB" sz="2600">
                <a:solidFill>
                  <a:srgbClr val="FF0000"/>
                </a:solidFill>
              </a:rPr>
              <a:t>? !</a:t>
            </a:r>
            <a:r>
              <a:rPr lang="en-GB" sz="2600">
                <a:solidFill>
                  <a:srgbClr val="000000"/>
                </a:solidFill>
              </a:rPr>
              <a:t> &gt;&gt; </a:t>
            </a:r>
            <a:r>
              <a:rPr lang="en-GB" sz="2600" i="1">
                <a:solidFill>
                  <a:srgbClr val="000000"/>
                </a:solidFill>
              </a:rPr>
              <a:t>Come stai</a:t>
            </a:r>
            <a:r>
              <a:rPr lang="en-GB" sz="2600" i="1">
                <a:solidFill>
                  <a:srgbClr val="FF00FF"/>
                </a:solidFill>
              </a:rPr>
              <a:t>?</a:t>
            </a:r>
            <a:r>
              <a:rPr lang="en-GB" sz="2600" i="1">
                <a:solidFill>
                  <a:srgbClr val="000000"/>
                </a:solidFill>
              </a:rPr>
              <a:t> </a:t>
            </a:r>
            <a:r>
              <a:rPr lang="en-GB" sz="2600" i="1">
                <a:solidFill>
                  <a:srgbClr val="FF0000"/>
                </a:solidFill>
              </a:rPr>
              <a:t>B</a:t>
            </a:r>
            <a:r>
              <a:rPr lang="en-GB" sz="2600" i="1">
                <a:solidFill>
                  <a:srgbClr val="000000"/>
                </a:solidFill>
              </a:rPr>
              <a:t>ene, grazie.</a:t>
            </a:r>
            <a:endParaRPr sz="26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i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500" b="1" u="sng">
                <a:solidFill>
                  <a:srgbClr val="000000"/>
                </a:solidFill>
              </a:rPr>
              <a:t>SONO SEMPRE </a:t>
            </a:r>
            <a:r>
              <a:rPr lang="en-GB" sz="3500" b="1" u="sng">
                <a:solidFill>
                  <a:srgbClr val="FF0000"/>
                </a:solidFill>
              </a:rPr>
              <a:t>MAIUSCOLE!</a:t>
            </a:r>
            <a:endParaRPr sz="3500" b="1" u="sng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Ripasso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84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4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0" dirty="0"/>
              <a:t>a</a:t>
            </a:r>
            <a:endParaRPr sz="14000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751550" y="1241650"/>
            <a:ext cx="424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0"/>
              <a:t>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832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518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0" dirty="0" smtClean="0"/>
              <a:t>1 2 3 4 5</a:t>
            </a:r>
            <a:endParaRPr sz="14000" dirty="0"/>
          </a:p>
        </p:txBody>
      </p:sp>
    </p:spTree>
    <p:extLst>
      <p:ext uri="{BB962C8B-B14F-4D97-AF65-F5344CB8AC3E}">
        <p14:creationId xmlns:p14="http://schemas.microsoft.com/office/powerpoint/2010/main" val="274071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/>
              <a:t>La barra SPAZIATRICE</a:t>
            </a:r>
            <a:endParaRPr sz="3500" b="1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713600" y="1216350"/>
            <a:ext cx="429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/>
              <a:t>Serve a…</a:t>
            </a:r>
            <a:endParaRPr sz="2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600" b="1"/>
              <a:t>lasciare lo spazio</a:t>
            </a:r>
            <a:endParaRPr sz="2600" b="1"/>
          </a:p>
        </p:txBody>
      </p:sp>
      <p:pic>
        <p:nvPicPr>
          <p:cNvPr id="157" name="Shape 157" descr="Schermata 2017-02-27 alle 22.17.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5" y="1859150"/>
            <a:ext cx="5329825" cy="142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81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tasto CANCELLA</a:t>
            </a:r>
            <a:endParaRPr lang="it-IT" dirty="0"/>
          </a:p>
        </p:txBody>
      </p:sp>
      <p:pic>
        <p:nvPicPr>
          <p:cNvPr id="4" name="Picture 3" descr="backsp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5" y="1114906"/>
            <a:ext cx="7334845" cy="3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3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/>
              <a:t>Il tasto INVIO</a:t>
            </a:r>
            <a:endParaRPr sz="3500" b="1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9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13600" y="1216350"/>
            <a:ext cx="429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/>
              <a:t>Serve a…</a:t>
            </a:r>
            <a:endParaRPr sz="2600"/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 b="1"/>
              <a:t>andare a capo =</a:t>
            </a:r>
            <a:endParaRPr sz="26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600" b="1"/>
              <a:t>andare sulla riga di sotto</a:t>
            </a:r>
            <a:endParaRPr sz="2600" b="1"/>
          </a:p>
        </p:txBody>
      </p:sp>
      <p:pic>
        <p:nvPicPr>
          <p:cNvPr id="150" name="Shape 150" descr="Immagine_INVI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850" y="1434350"/>
            <a:ext cx="2897101" cy="319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73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11700" y="62101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</a:rPr>
              <a:t>I </a:t>
            </a:r>
            <a:r>
              <a:rPr lang="en-US" sz="3000" dirty="0" err="1" smtClean="0">
                <a:solidFill>
                  <a:srgbClr val="000000"/>
                </a:solidFill>
              </a:rPr>
              <a:t>tasti</a:t>
            </a:r>
            <a:r>
              <a:rPr lang="en-US" sz="3000" dirty="0" smtClean="0">
                <a:solidFill>
                  <a:srgbClr val="000000"/>
                </a:solidFill>
              </a:rPr>
              <a:t> con </a:t>
            </a:r>
            <a:r>
              <a:rPr lang="en-US" sz="3000" b="1" dirty="0" smtClean="0">
                <a:solidFill>
                  <a:srgbClr val="FF0000"/>
                </a:solidFill>
              </a:rPr>
              <a:t>2 </a:t>
            </a:r>
            <a:r>
              <a:rPr lang="en-US" sz="3000" b="1" dirty="0" err="1" smtClean="0">
                <a:solidFill>
                  <a:srgbClr val="FF0000"/>
                </a:solidFill>
              </a:rPr>
              <a:t>simboli</a:t>
            </a:r>
            <a:endParaRPr lang="en-US" sz="3000" b="1" dirty="0" smtClean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19217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620" y="602994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it-IT" sz="2800" dirty="0" smtClean="0"/>
              <a:t>!!!!!!!</a:t>
            </a:r>
          </a:p>
          <a:p>
            <a:pPr marL="114300" indent="0">
              <a:buNone/>
            </a:pPr>
            <a:r>
              <a:rPr lang="it-IT" sz="2800" dirty="0" smtClean="0"/>
              <a:t>@@@@@</a:t>
            </a:r>
          </a:p>
          <a:p>
            <a:pPr marL="114300" indent="0">
              <a:buNone/>
            </a:pPr>
            <a:r>
              <a:rPr lang="it-IT" sz="2800" dirty="0" smtClean="0"/>
              <a:t>#####</a:t>
            </a:r>
          </a:p>
          <a:p>
            <a:pPr marL="114300" indent="0">
              <a:buNone/>
            </a:pPr>
            <a:r>
              <a:rPr lang="it-IT" sz="2800" dirty="0" smtClean="0"/>
              <a:t>$$$$$</a:t>
            </a:r>
          </a:p>
          <a:p>
            <a:pPr marL="114300" indent="0">
              <a:buNone/>
            </a:pPr>
            <a:r>
              <a:rPr lang="it-IT" sz="2800" dirty="0" smtClean="0"/>
              <a:t>%%%%%</a:t>
            </a:r>
          </a:p>
          <a:p>
            <a:pPr marL="114300" indent="0">
              <a:buNone/>
            </a:pPr>
            <a:r>
              <a:rPr lang="it-IT" sz="2800" dirty="0" smtClean="0"/>
              <a:t>^^^^^</a:t>
            </a:r>
          </a:p>
          <a:p>
            <a:pPr marL="114300" indent="0">
              <a:buNone/>
            </a:pPr>
            <a:r>
              <a:rPr lang="it-IT" sz="2800" dirty="0" smtClean="0"/>
              <a:t>&amp;&amp;&amp;&amp;&amp;</a:t>
            </a:r>
          </a:p>
          <a:p>
            <a:pPr marL="114300" indent="0">
              <a:buNone/>
            </a:pPr>
            <a:r>
              <a:rPr lang="it-IT" sz="2800" dirty="0" smtClean="0"/>
              <a:t>*****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7104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170</Words>
  <Application>Microsoft Macintosh PowerPoint</Application>
  <PresentationFormat>On-screen Show (16:9)</PresentationFormat>
  <Paragraphs>42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La tastiera</vt:lpstr>
      <vt:lpstr>Ripasso</vt:lpstr>
      <vt:lpstr>PowerPoint Presentation</vt:lpstr>
      <vt:lpstr>PowerPoint Presentation</vt:lpstr>
      <vt:lpstr>La barra SPAZIATRICE</vt:lpstr>
      <vt:lpstr>Il tasto CANCELLA</vt:lpstr>
      <vt:lpstr>Il tasto INVIO</vt:lpstr>
      <vt:lpstr> </vt:lpstr>
      <vt:lpstr>PowerPoint Presentation</vt:lpstr>
      <vt:lpstr>La punteggiatura</vt:lpstr>
      <vt:lpstr>Attenzione!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tastiera</dc:title>
  <cp:lastModifiedBy>Martina Puppi</cp:lastModifiedBy>
  <cp:revision>3</cp:revision>
  <dcterms:modified xsi:type="dcterms:W3CDTF">2018-02-22T11:21:17Z</dcterms:modified>
</cp:coreProperties>
</file>