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d7ad601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d7ad601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d7ad601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d7ad601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d7ad601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d7ad601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d7ad601e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d7ad601e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d7ad601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d7ad601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SPI Protokol</a:t>
            </a:r>
            <a:endParaRPr sz="4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Izradio Antonio Grgurinović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Osnove SPI protokola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 (</a:t>
            </a:r>
            <a:r>
              <a:rPr lang="en">
                <a:highlight>
                  <a:srgbClr val="FFFFFF"/>
                </a:highlight>
              </a:rPr>
              <a:t>Serial Peripheral Interface) je specifikacija sinkronog serijskog komunikacijskog sučelja.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Pogodan je za komunikaciju na kratkim udaljenostima. Primarno se koristi u </a:t>
            </a:r>
            <a:r>
              <a:rPr lang="en">
                <a:highlight>
                  <a:srgbClr val="FFFFFF"/>
                </a:highlight>
              </a:rPr>
              <a:t>embedded</a:t>
            </a:r>
            <a:r>
              <a:rPr lang="en">
                <a:highlight>
                  <a:srgbClr val="FFFFFF"/>
                </a:highlight>
              </a:rPr>
              <a:t> sustavima.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Protokol je razvila Motorola sredinom 1980-ih.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FFFFFF"/>
                </a:highlight>
              </a:rPr>
              <a:t>Funkcionira na Master-Slave arhikteturi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Pinovi u SPI protokolu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SCK- Serial Clock (izlazi iz master čipa)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SI- Slave Input (ulaz u slave čip)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SO- Slave Output (izlaz iz slave čipa)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CS- Chip Select (signal koji se šalje čipu da će primiti podatke 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Prednosti SPI protokola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duplex (komunikacija u oba smjera) komunikacija u zadanoj verziji ovog protokola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Izuzetno jednostavno hardversko sučelje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Slaveovi koriste unutarnji sat od mastera i ne trebaju precizne oscilatore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Koristi manje enrgije nego ostali protokoli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Jednostavnija softwareska implementacija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 SPI protokola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Potrebno više pinova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 postoji način verifikacije da master čip šalje podatke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Može jedino komunicirati na kratke udaljenosti.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Nedopušta “hot swaping” (dinamičko dodavanje elemnata)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Kako funkcionira prijenos podataka preko SPI protokola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Preko SI pina master čip šalje podatke slave čipovima. Odnosno slave čip je spojen na master čip preko SO pina.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Kako bi slave čip znao da će primiti podatke master čip mu mora poslati takt preko CS pina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Kada SCK da jedan takt master čip šalje najmanje bitni bit na SI pin odnosno slave šalje najmanje bitan bit </a:t>
            </a:r>
            <a:r>
              <a:rPr lang="en"/>
              <a:t>podatka</a:t>
            </a:r>
            <a:r>
              <a:rPr lang="en"/>
              <a:t> </a:t>
            </a:r>
            <a:r>
              <a:rPr lang="en"/>
              <a:t>pohranjenog</a:t>
            </a:r>
            <a:r>
              <a:rPr lang="en"/>
              <a:t> u sebi preko SO pina.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