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60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34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9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3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1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73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5311-3750-413A-BC6C-6DFFB87B02B0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CD91-9F39-4406-9BCC-BB5774D06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84239" y="495849"/>
            <a:ext cx="9631680" cy="2351314"/>
          </a:xfrm>
          <a:effectLst>
            <a:softEdge rad="635000"/>
          </a:effectLst>
        </p:spPr>
        <p:txBody>
          <a:bodyPr>
            <a:noAutofit/>
          </a:bodyPr>
          <a:lstStyle/>
          <a:p>
            <a:r>
              <a:rPr lang="en-US" sz="17300" dirty="0" smtClean="0">
                <a:solidFill>
                  <a:srgbClr val="FF0000"/>
                </a:solidFill>
                <a:latin typeface="Jokerman" panose="04090605060D06020702" pitchFamily="82" charset="0"/>
              </a:rPr>
              <a:t>3</a:t>
            </a:r>
            <a:r>
              <a:rPr lang="en-US" sz="17300" dirty="0" smtClean="0">
                <a:latin typeface="Jokerman" panose="04090605060D06020702" pitchFamily="82" charset="0"/>
              </a:rPr>
              <a:t>Dev</a:t>
            </a:r>
            <a:endParaRPr lang="ru-RU" sz="173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94582" y="4483782"/>
            <a:ext cx="9897418" cy="16557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>
            <a:normAutofit/>
          </a:bodyPr>
          <a:lstStyle/>
          <a:p>
            <a:r>
              <a:rPr lang="ru-RU" sz="5400" dirty="0" smtClean="0">
                <a:latin typeface="Century Gothic" panose="020B0502020202020204" pitchFamily="34" charset="0"/>
              </a:rPr>
              <a:t>3</a:t>
            </a:r>
            <a:r>
              <a:rPr lang="en-US" sz="5400" dirty="0" smtClean="0">
                <a:latin typeface="Century Gothic" panose="020B0502020202020204" pitchFamily="34" charset="0"/>
              </a:rPr>
              <a:t>D </a:t>
            </a:r>
            <a:r>
              <a:rPr lang="ru-RU" sz="5400" dirty="0" smtClean="0">
                <a:latin typeface="Century Gothic" panose="020B0502020202020204" pitchFamily="34" charset="0"/>
              </a:rPr>
              <a:t>печать в вашем городе</a:t>
            </a:r>
            <a:endParaRPr lang="ru-RU" sz="5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63" y="296580"/>
            <a:ext cx="9869873" cy="6264840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7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591957"/>
            <a:ext cx="8913949" cy="5914526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96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40" y="216444"/>
            <a:ext cx="7207946" cy="2815604"/>
          </a:xfrm>
          <a:prstGeom prst="rect">
            <a:avLst/>
          </a:prstGeom>
          <a:ln w="381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81" y="3318698"/>
            <a:ext cx="5847464" cy="3252651"/>
          </a:xfrm>
          <a:prstGeom prst="rect">
            <a:avLst/>
          </a:prstGeom>
          <a:ln w="38100" cap="sq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71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672191" y="1800645"/>
            <a:ext cx="4328287" cy="584607"/>
          </a:xfrm>
          <a:prstGeom prst="rect">
            <a:avLst/>
          </a:prstGeom>
          <a:effectLst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auhaus 93" panose="04030905020B02020C02" pitchFamily="82" charset="0"/>
              </a:rPr>
              <a:t>Artillery Sidewinder </a:t>
            </a:r>
            <a:r>
              <a:rPr lang="en-US" dirty="0">
                <a:latin typeface="Bauhaus 93" panose="04030905020B02020C02" pitchFamily="82" charset="0"/>
              </a:rPr>
              <a:t>X1</a:t>
            </a:r>
          </a:p>
          <a:p>
            <a:pPr marL="0" indent="0">
              <a:buNone/>
            </a:pPr>
            <a:endParaRPr lang="ru-RU" sz="5400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478373" y="1800646"/>
            <a:ext cx="1868053" cy="584607"/>
          </a:xfrm>
          <a:prstGeom prst="rect">
            <a:avLst/>
          </a:prstGeom>
          <a:effectLst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Bauhaus 93" panose="04030905020B02020C02" pitchFamily="82" charset="0"/>
              </a:rPr>
              <a:t>ANET N4</a:t>
            </a:r>
            <a:endParaRPr lang="en-US" dirty="0">
              <a:latin typeface="Bauhaus 93" panose="04030905020B02020C02" pitchFamily="82" charset="0"/>
            </a:endParaRPr>
          </a:p>
          <a:p>
            <a:pPr marL="0" indent="0">
              <a:buNone/>
            </a:pPr>
            <a:endParaRPr lang="ru-RU" sz="5400" dirty="0">
              <a:latin typeface="Century Gothic" panose="020B05020202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477464" y="1807872"/>
            <a:ext cx="4328287" cy="584607"/>
          </a:xfrm>
          <a:prstGeom prst="rect">
            <a:avLst/>
          </a:prstGeom>
          <a:effectLst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Bauhaus 93" panose="04030905020B02020C02" pitchFamily="82" charset="0"/>
              </a:rPr>
              <a:t>Anycubic</a:t>
            </a:r>
            <a:r>
              <a:rPr lang="en-US" dirty="0">
                <a:latin typeface="Bauhaus 93" panose="04030905020B02020C02" pitchFamily="82" charset="0"/>
              </a:rPr>
              <a:t> Predator</a:t>
            </a:r>
          </a:p>
          <a:p>
            <a:pPr marL="0" indent="0">
              <a:buNone/>
            </a:pPr>
            <a:endParaRPr lang="ru-RU" sz="54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3" b="95926" l="16667" r="818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41" y="2390503"/>
            <a:ext cx="3937263" cy="39372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00" b="97250" l="18625" r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2537514"/>
            <a:ext cx="3790252" cy="37902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46" y="2092950"/>
            <a:ext cx="4519418" cy="4519418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605429" y="195403"/>
            <a:ext cx="3862125" cy="2351314"/>
          </a:xfrm>
          <a:prstGeom prst="rect">
            <a:avLst/>
          </a:prstGeom>
          <a:effectLst>
            <a:softEdge rad="635000"/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solidFill>
                  <a:srgbClr val="FF0000"/>
                </a:solidFill>
                <a:latin typeface="Jokerman" panose="04090605060D06020702" pitchFamily="82" charset="0"/>
              </a:rPr>
              <a:t>3</a:t>
            </a:r>
            <a:r>
              <a:rPr lang="en-US" sz="10000" dirty="0" smtClean="0">
                <a:latin typeface="Jokerman" panose="04090605060D06020702" pitchFamily="82" charset="0"/>
              </a:rPr>
              <a:t>Dev</a:t>
            </a:r>
            <a:endParaRPr lang="ru-RU" sz="100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1269046" y="404693"/>
            <a:ext cx="9897418" cy="16557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400" dirty="0" smtClean="0">
                <a:latin typeface="Century Gothic" panose="020B0502020202020204" pitchFamily="34" charset="0"/>
              </a:rPr>
              <a:t>Оборудование</a:t>
            </a:r>
            <a:endParaRPr lang="ru-RU" sz="5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605429" y="195403"/>
            <a:ext cx="3862125" cy="2351314"/>
          </a:xfrm>
          <a:prstGeom prst="rect">
            <a:avLst/>
          </a:prstGeom>
          <a:effectLst>
            <a:softEdge rad="635000"/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solidFill>
                  <a:srgbClr val="FF0000"/>
                </a:solidFill>
                <a:latin typeface="Jokerman" panose="04090605060D06020702" pitchFamily="82" charset="0"/>
              </a:rPr>
              <a:t>3</a:t>
            </a:r>
            <a:r>
              <a:rPr lang="en-US" sz="10000" dirty="0" smtClean="0">
                <a:latin typeface="Jokerman" panose="04090605060D06020702" pitchFamily="82" charset="0"/>
              </a:rPr>
              <a:t>Dev</a:t>
            </a:r>
            <a:endParaRPr lang="ru-RU" sz="10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48216" y="535307"/>
            <a:ext cx="9897418" cy="61792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400" dirty="0" smtClean="0">
                <a:latin typeface="Century Gothic" panose="020B0502020202020204" pitchFamily="34" charset="0"/>
              </a:rPr>
              <a:t>Наши преимущества:</a:t>
            </a:r>
          </a:p>
          <a:p>
            <a:r>
              <a:rPr lang="ru-RU" sz="4000" dirty="0" smtClean="0">
                <a:latin typeface="Century Gothic" panose="020B0502020202020204" pitchFamily="34" charset="0"/>
              </a:rPr>
              <a:t>Быстрая печать от 30 минут</a:t>
            </a:r>
          </a:p>
          <a:p>
            <a:r>
              <a:rPr lang="ru-RU" sz="4000" dirty="0" smtClean="0">
                <a:latin typeface="Century Gothic" panose="020B0502020202020204" pitchFamily="34" charset="0"/>
              </a:rPr>
              <a:t>Цена ниже</a:t>
            </a:r>
            <a:r>
              <a:rPr lang="en-US" sz="4000" dirty="0" smtClean="0"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latin typeface="Century Gothic" panose="020B0502020202020204" pitchFamily="34" charset="0"/>
              </a:rPr>
              <a:t>чем у конкурентов</a:t>
            </a:r>
          </a:p>
          <a:p>
            <a:r>
              <a:rPr lang="ru-RU" sz="4000" dirty="0" smtClean="0">
                <a:latin typeface="Century Gothic" panose="020B0502020202020204" pitchFamily="34" charset="0"/>
              </a:rPr>
              <a:t>Возможность напечатать большие модели по частям</a:t>
            </a:r>
          </a:p>
          <a:p>
            <a:r>
              <a:rPr lang="ru-RU" sz="4000" dirty="0" smtClean="0">
                <a:latin typeface="Century Gothic" panose="020B0502020202020204" pitchFamily="34" charset="0"/>
              </a:rPr>
              <a:t>Можно заказать из дома, отправив .</a:t>
            </a:r>
            <a:r>
              <a:rPr lang="en-US" sz="4000" dirty="0" err="1" smtClean="0">
                <a:latin typeface="Century Gothic" panose="020B0502020202020204" pitchFamily="34" charset="0"/>
              </a:rPr>
              <a:t>stl</a:t>
            </a:r>
            <a:r>
              <a:rPr lang="en-US" sz="4000" dirty="0" smtClean="0">
                <a:latin typeface="Century Gothic" panose="020B0502020202020204" pitchFamily="34" charset="0"/>
              </a:rPr>
              <a:t> </a:t>
            </a:r>
            <a:r>
              <a:rPr lang="ru-RU" sz="4000" dirty="0" smtClean="0">
                <a:latin typeface="Century Gothic" panose="020B0502020202020204" pitchFamily="34" charset="0"/>
              </a:rPr>
              <a:t>файл на почту</a:t>
            </a:r>
          </a:p>
          <a:p>
            <a:endParaRPr lang="ru-RU" sz="4000" dirty="0" smtClean="0">
              <a:latin typeface="Century Gothic" panose="020B0502020202020204" pitchFamily="34" charset="0"/>
            </a:endParaRPr>
          </a:p>
          <a:p>
            <a:endParaRPr lang="ru-RU" sz="32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sz="5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0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" y="2019661"/>
            <a:ext cx="7922105" cy="4472579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2019661"/>
            <a:ext cx="3370217" cy="4472579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275554" y="363899"/>
            <a:ext cx="9897418" cy="16557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>
                <a:latin typeface="Century Gothic" panose="020B0502020202020204" pitchFamily="34" charset="0"/>
              </a:rPr>
              <a:t>Мы находимся по адресу:</a:t>
            </a:r>
          </a:p>
          <a:p>
            <a:pPr marL="0" indent="0">
              <a:buNone/>
            </a:pPr>
            <a:r>
              <a:rPr lang="ru-RU" sz="3200" dirty="0" smtClean="0">
                <a:latin typeface="Century Gothic" panose="020B0502020202020204" pitchFamily="34" charset="0"/>
              </a:rPr>
              <a:t>Улица Киевская 13, ТЦ «Парад Покупок»</a:t>
            </a:r>
            <a:endParaRPr lang="ru-RU" sz="3200" dirty="0">
              <a:latin typeface="Century Gothic" panose="020B0502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605429" y="195403"/>
            <a:ext cx="3862125" cy="2351314"/>
          </a:xfrm>
          <a:prstGeom prst="rect">
            <a:avLst/>
          </a:prstGeom>
          <a:effectLst>
            <a:softEdge rad="635000"/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solidFill>
                  <a:srgbClr val="FF0000"/>
                </a:solidFill>
                <a:latin typeface="Jokerman" panose="04090605060D06020702" pitchFamily="82" charset="0"/>
              </a:rPr>
              <a:t>3</a:t>
            </a:r>
            <a:r>
              <a:rPr lang="en-US" sz="10000" dirty="0" smtClean="0">
                <a:latin typeface="Jokerman" panose="04090605060D06020702" pitchFamily="82" charset="0"/>
              </a:rPr>
              <a:t>Dev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26815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3487719" y="290606"/>
            <a:ext cx="5216561" cy="16557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400" dirty="0" smtClean="0">
                <a:latin typeface="Century Gothic" panose="020B0502020202020204" pitchFamily="34" charset="0"/>
              </a:rPr>
              <a:t>Прайс-лист</a:t>
            </a:r>
            <a:endParaRPr lang="ru-RU" sz="5400" dirty="0">
              <a:latin typeface="Century Gothic" panose="020B0502020202020204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13148" y="1773238"/>
            <a:ext cx="10550498" cy="16557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>
                <a:latin typeface="Century Gothic" panose="020B0502020202020204" pitchFamily="34" charset="0"/>
              </a:rPr>
              <a:t>Печать </a:t>
            </a:r>
            <a:r>
              <a:rPr lang="en-US" sz="3600" dirty="0" smtClean="0">
                <a:latin typeface="Century Gothic" panose="020B0502020202020204" pitchFamily="34" charset="0"/>
              </a:rPr>
              <a:t>ABS </a:t>
            </a:r>
            <a:r>
              <a:rPr lang="ru-RU" sz="3600" dirty="0" smtClean="0">
                <a:latin typeface="Century Gothic" panose="020B0502020202020204" pitchFamily="34" charset="0"/>
              </a:rPr>
              <a:t>пластиком 18 руб./грамм</a:t>
            </a:r>
          </a:p>
          <a:p>
            <a:r>
              <a:rPr lang="ru-RU" sz="3600" dirty="0" smtClean="0">
                <a:latin typeface="Century Gothic" panose="020B0502020202020204" pitchFamily="34" charset="0"/>
              </a:rPr>
              <a:t>Печать </a:t>
            </a:r>
            <a:r>
              <a:rPr lang="en-US" sz="3600" dirty="0" smtClean="0">
                <a:latin typeface="Century Gothic" panose="020B0502020202020204" pitchFamily="34" charset="0"/>
              </a:rPr>
              <a:t>PLA </a:t>
            </a:r>
            <a:r>
              <a:rPr lang="ru-RU" sz="3600" dirty="0" smtClean="0">
                <a:latin typeface="Century Gothic" panose="020B0502020202020204" pitchFamily="34" charset="0"/>
              </a:rPr>
              <a:t>пластиком 12 руб./грамм</a:t>
            </a:r>
          </a:p>
          <a:p>
            <a:r>
              <a:rPr lang="ru-RU" sz="3600" dirty="0" smtClean="0">
                <a:latin typeface="Century Gothic" panose="020B0502020202020204" pitchFamily="34" charset="0"/>
              </a:rPr>
              <a:t>Печать </a:t>
            </a:r>
            <a:r>
              <a:rPr lang="ru-RU" sz="3600" dirty="0" err="1" smtClean="0">
                <a:latin typeface="Century Gothic" panose="020B0502020202020204" pitchFamily="34" charset="0"/>
              </a:rPr>
              <a:t>Фотополимером</a:t>
            </a:r>
            <a:r>
              <a:rPr lang="en-US" sz="3600" dirty="0" smtClean="0">
                <a:latin typeface="Century Gothic" panose="020B0502020202020204" pitchFamily="34" charset="0"/>
              </a:rPr>
              <a:t> </a:t>
            </a:r>
            <a:r>
              <a:rPr lang="ru-RU" sz="3600" dirty="0" smtClean="0">
                <a:latin typeface="Century Gothic" panose="020B0502020202020204" pitchFamily="34" charset="0"/>
              </a:rPr>
              <a:t>100 руб./грамм</a:t>
            </a:r>
          </a:p>
          <a:p>
            <a:pPr marL="0" indent="0">
              <a:buNone/>
            </a:pPr>
            <a:endParaRPr lang="ru-RU" sz="3600" dirty="0">
              <a:latin typeface="Century Gothic" panose="020B0502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605429" y="195403"/>
            <a:ext cx="3862125" cy="2351314"/>
          </a:xfrm>
          <a:prstGeom prst="rect">
            <a:avLst/>
          </a:prstGeom>
          <a:effectLst>
            <a:softEdge rad="635000"/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solidFill>
                  <a:srgbClr val="FF0000"/>
                </a:solidFill>
                <a:latin typeface="Jokerman" panose="04090605060D06020702" pitchFamily="82" charset="0"/>
              </a:rPr>
              <a:t>3</a:t>
            </a:r>
            <a:r>
              <a:rPr lang="en-US" sz="10000" dirty="0" smtClean="0">
                <a:latin typeface="Jokerman" panose="04090605060D06020702" pitchFamily="82" charset="0"/>
              </a:rPr>
              <a:t>Dev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386598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84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Century Gothic</vt:lpstr>
      <vt:lpstr>Jokerman</vt:lpstr>
      <vt:lpstr>Тема Office</vt:lpstr>
      <vt:lpstr>3Dev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3Dev</dc:title>
  <dc:creator>Алексей Орлов</dc:creator>
  <cp:lastModifiedBy>Алексей Орлов</cp:lastModifiedBy>
  <cp:revision>16</cp:revision>
  <dcterms:created xsi:type="dcterms:W3CDTF">2020-02-16T08:34:45Z</dcterms:created>
  <dcterms:modified xsi:type="dcterms:W3CDTF">2020-02-16T14:23:33Z</dcterms:modified>
</cp:coreProperties>
</file>