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2" r:id="rId5"/>
    <p:sldId id="265" r:id="rId6"/>
    <p:sldId id="260" r:id="rId7"/>
    <p:sldId id="26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66" d="100"/>
          <a:sy n="66" d="100"/>
        </p:scale>
        <p:origin x="3202" y="1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46B572-26B6-4CE1-9A96-6BB1ED9B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85EC33-0EDB-4275-80F2-5A040F906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4FD81-31FB-4B6F-B42D-B68A426E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3873-F581-43A9-930C-84258263DA74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561ED7-C9CA-4F83-A5DA-FBD55DA1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EDC07-6F38-4CBC-BFC3-5C6181DD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83C9-0708-4B7F-AE0B-CCAF44B6C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85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80741E-7CD6-4695-AC86-79D015DE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733C58-7934-49F6-B9E4-F787E0450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B7039E-70DA-4C17-B377-3D483870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3873-F581-43A9-930C-84258263DA74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EDA1C3-F5D3-4C28-AA3D-242A7D27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189F2F-BD8B-4C11-9ADB-E4381C39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83C9-0708-4B7F-AE0B-CCAF44B6C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72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62C5C00-067B-4AE9-88BA-179CE37D7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A276FD-85AC-4E77-A941-2C7F11078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7A031A-0B40-49CB-9AC9-1D35180B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3873-F581-43A9-930C-84258263DA74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D0D2BA-5265-4B44-84A6-0868625A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495A71-12FF-4713-88C3-28230C7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83C9-0708-4B7F-AE0B-CCAF44B6C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42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D672F-50FB-4821-B272-006626E4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0AB1D7-2744-472F-8247-F6784B027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E58592-4C54-40DB-88ED-396023B6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3873-F581-43A9-930C-84258263DA74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5587EC-9ABE-4F3A-8D21-CFA44F06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74A2FC-4524-4B0F-ADDE-8EE70496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83C9-0708-4B7F-AE0B-CCAF44B6C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97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95EE1-66CD-4948-9BD8-FF00FBA7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9AB64B-E551-4660-A6F6-49A116DCD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62DCF3-D085-4585-8828-1830F170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3873-F581-43A9-930C-84258263DA74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DCBBCB-3F66-409D-B7BE-74F357A3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2428C2-3FDF-4213-97CD-D6BBF0CC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83C9-0708-4B7F-AE0B-CCAF44B6C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73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AD11C-E915-477B-947A-2B4C2FDC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9F8F36-0C5C-4AEE-99CC-C89A9A7CE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3F9512-4AB2-4435-8305-5F60023EE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4D2E91-A848-4851-A508-961E4A5C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3873-F581-43A9-930C-84258263DA74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64542E-5375-4CA5-9764-45891AD4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8B82EB-1754-4F5B-8DC5-06769820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83C9-0708-4B7F-AE0B-CCAF44B6C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76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4555C4-BEC7-4B31-A7CB-7483C884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C0568D-F8FE-43C6-87C5-1DAE3F6A1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E214E1-078B-4C2B-A2E2-4FB1BC2D2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2DABC56-4924-4347-8C7B-AA34AC91B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A84F23-054F-47B2-AA0C-257BC0118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134E526-0FAF-4FFA-AEFD-D00430A3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3873-F581-43A9-930C-84258263DA74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24EB26-E5A2-43F9-97EA-2AF0EC31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81406E-8B47-49C3-823B-4873D1DB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83C9-0708-4B7F-AE0B-CCAF44B6C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88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A2C9E-E5C5-483C-A24F-376A01CC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180673-36EA-4EA7-A478-682FF385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3873-F581-43A9-930C-84258263DA74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6A22D1-B2F5-4529-AA1B-F380C574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CDC69F-D379-486B-B1E8-64379378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83C9-0708-4B7F-AE0B-CCAF44B6C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31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8A3A2CC-5188-4CC0-8508-2E4FA46B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3873-F581-43A9-930C-84258263DA74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952EB3-E00C-44E7-9C15-08E28A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4C12EE-0EC5-4EDF-B14A-479BD945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83C9-0708-4B7F-AE0B-CCAF44B6C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27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B58F8-15E4-4B53-932D-2E9458909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85EDF1-C64F-4DCF-AD93-EF1B5B089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940CC2-8DBD-48E4-B990-B06EE82DD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0FB3F0-2031-4D46-AB99-00411493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3873-F581-43A9-930C-84258263DA74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2D4D99-ECD4-4BC9-9F01-C69DE7EF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A6736B-438F-455F-BB4E-E4173AB5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83C9-0708-4B7F-AE0B-CCAF44B6C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42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EEB61-F4FA-444B-B1C6-F04C2FCA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F5D3A56-4213-49DD-A97F-A5C2B2A5B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BC7A3E-B473-44BC-AED8-79333D273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FF3385-D076-40D3-92A7-1F427491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3873-F581-43A9-930C-84258263DA74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A2F221-8EC0-49DD-B895-03005420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A8CF5B-1ED4-4308-812B-16FE6885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83C9-0708-4B7F-AE0B-CCAF44B6C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92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883FA7-70D1-4FAF-AA0B-972CF8B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B78503-9889-4B3F-A798-93D6A5379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B67E79-9EBC-4093-A590-EA315833F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3873-F581-43A9-930C-84258263DA74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00578D-643F-41FD-8137-3F91C6FF4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56B4AE-5C21-4C86-BEF8-C20AD4314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E83C9-0708-4B7F-AE0B-CCAF44B6C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96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petitpierre.julien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00AC2D-1DC1-4389-A81B-BBECA3D3B43F}"/>
              </a:ext>
            </a:extLst>
          </p:cNvPr>
          <p:cNvSpPr/>
          <p:nvPr/>
        </p:nvSpPr>
        <p:spPr>
          <a:xfrm>
            <a:off x="0" y="0"/>
            <a:ext cx="9144000" cy="34930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I’m</a:t>
            </a:r>
            <a:r>
              <a:rPr lang="fr-FR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Julien.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A </a:t>
            </a:r>
            <a:r>
              <a:rPr lang="fr-FR" sz="1200" dirty="0" err="1"/>
              <a:t>scientist</a:t>
            </a:r>
            <a:r>
              <a:rPr lang="fr-FR" sz="1200" dirty="0"/>
              <a:t> and a new web </a:t>
            </a:r>
            <a:r>
              <a:rPr lang="fr-FR" sz="1200" dirty="0" err="1"/>
              <a:t>developer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7316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90179E4-68E9-414A-ADD1-68DE15E85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819" y="146304"/>
            <a:ext cx="2714054" cy="244774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7A4DD3C-AE56-45F7-B232-4CEDABE7AF17}"/>
              </a:ext>
            </a:extLst>
          </p:cNvPr>
          <p:cNvSpPr txBox="1"/>
          <p:nvPr/>
        </p:nvSpPr>
        <p:spPr>
          <a:xfrm>
            <a:off x="2286000" y="2967335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66BFBF"/>
                </a:solidFill>
                <a:effectLst/>
                <a:latin typeface="-apple-system"/>
              </a:rPr>
              <a:t>Hello.</a:t>
            </a:r>
          </a:p>
          <a:p>
            <a:pPr algn="ctr"/>
            <a:endParaRPr lang="en-US" sz="1600" b="1" i="0" dirty="0">
              <a:solidFill>
                <a:srgbClr val="66BFBF"/>
              </a:solidFill>
              <a:effectLst/>
              <a:latin typeface="-apple-system"/>
            </a:endParaRPr>
          </a:p>
          <a:p>
            <a:pPr algn="ctr"/>
            <a:r>
              <a:rPr lang="en-US" b="0" i="0" dirty="0">
                <a:solidFill>
                  <a:srgbClr val="435350"/>
                </a:solidFill>
                <a:effectLst/>
                <a:latin typeface="-apple-system"/>
              </a:rPr>
              <a:t>I'm an signal processing engineer who decided to dig in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211969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14F392EA-BA1A-42E2-8D9A-94841ADE4F9E}"/>
              </a:ext>
            </a:extLst>
          </p:cNvPr>
          <p:cNvSpPr txBox="1"/>
          <p:nvPr/>
        </p:nvSpPr>
        <p:spPr>
          <a:xfrm>
            <a:off x="2181828" y="1406692"/>
            <a:ext cx="67769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11999E"/>
                </a:solidFill>
                <a:effectLst/>
                <a:latin typeface="-apple-system"/>
              </a:rPr>
              <a:t>Digital signal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11999E"/>
                </a:solidFill>
                <a:effectLst/>
                <a:latin typeface="-apple-system"/>
              </a:rPr>
              <a:t>Processing</a:t>
            </a:r>
            <a:endParaRPr kumimoji="0" lang="fr-FR" altLang="fr-FR" sz="2400" b="1" i="0" u="none" strike="noStrike" cap="none" normalizeH="0" baseline="0" dirty="0">
              <a:ln>
                <a:noFill/>
              </a:ln>
              <a:solidFill>
                <a:srgbClr val="11999E"/>
              </a:solidFill>
              <a:effectLst/>
              <a:latin typeface="-apple-system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1" i="0" u="none" strike="noStrike" cap="none" normalizeH="0" baseline="0" dirty="0">
              <a:ln>
                <a:noFill/>
              </a:ln>
              <a:solidFill>
                <a:srgbClr val="11999E"/>
              </a:solidFill>
              <a:effectLst/>
              <a:latin typeface="-apple-system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I have a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several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years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experience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designing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 and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implementing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 world class sonar signal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processing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chains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.</a:t>
            </a:r>
            <a:endParaRPr kumimoji="0" lang="fr-FR" altLang="fr-FR" sz="11500" b="0" i="0" u="none" strike="noStrike" cap="none" normalizeH="0" baseline="0" dirty="0">
              <a:ln>
                <a:noFill/>
              </a:ln>
              <a:solidFill>
                <a:srgbClr val="435350"/>
              </a:solidFill>
              <a:effectLst/>
              <a:latin typeface="-apple-system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3553E2F-2B70-4B9E-A933-689FA7BA5452}"/>
              </a:ext>
            </a:extLst>
          </p:cNvPr>
          <p:cNvSpPr txBox="1"/>
          <p:nvPr/>
        </p:nvSpPr>
        <p:spPr>
          <a:xfrm>
            <a:off x="2286000" y="44335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1" i="0" u="none" strike="noStrike" cap="none" normalizeH="0" baseline="0" dirty="0" err="1">
                <a:ln>
                  <a:noFill/>
                </a:ln>
                <a:solidFill>
                  <a:srgbClr val="66BFBF"/>
                </a:solidFill>
                <a:effectLst/>
                <a:latin typeface="-apple-system"/>
              </a:rPr>
              <a:t>My</a:t>
            </a: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rgbClr val="66BFBF"/>
                </a:solidFill>
                <a:effectLst/>
                <a:latin typeface="-apple-system"/>
              </a:rPr>
              <a:t> </a:t>
            </a:r>
            <a:r>
              <a:rPr kumimoji="0" lang="fr-FR" altLang="fr-FR" sz="3200" b="1" i="0" u="none" strike="noStrike" cap="none" normalizeH="0" baseline="0" dirty="0" err="1">
                <a:ln>
                  <a:noFill/>
                </a:ln>
                <a:solidFill>
                  <a:srgbClr val="66BFBF"/>
                </a:solidFill>
                <a:effectLst/>
                <a:latin typeface="-apple-system"/>
              </a:rPr>
              <a:t>skills</a:t>
            </a:r>
            <a:endParaRPr kumimoji="0" lang="fr-FR" altLang="fr-FR" sz="3200" b="1" i="0" u="none" strike="noStrike" cap="none" normalizeH="0" baseline="0" dirty="0">
              <a:ln>
                <a:noFill/>
              </a:ln>
              <a:solidFill>
                <a:srgbClr val="66BFBF"/>
              </a:solidFill>
              <a:effectLst/>
              <a:latin typeface="-apple-system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C1B09E3-A2CC-40AD-BDDE-C729D629E081}"/>
              </a:ext>
            </a:extLst>
          </p:cNvPr>
          <p:cNvSpPr txBox="1"/>
          <p:nvPr/>
        </p:nvSpPr>
        <p:spPr>
          <a:xfrm>
            <a:off x="653032" y="3112568"/>
            <a:ext cx="6673743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11999E"/>
                </a:solidFill>
                <a:effectLst/>
                <a:latin typeface="-apple-system"/>
              </a:rPr>
              <a:t>Front End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11999E"/>
                </a:solidFill>
                <a:effectLst/>
                <a:latin typeface="-apple-system"/>
              </a:rPr>
              <a:t>Developement</a:t>
            </a:r>
            <a:endParaRPr kumimoji="0" lang="fr-FR" altLang="fr-FR" sz="2400" b="1" i="0" u="none" strike="noStrike" cap="none" normalizeH="0" baseline="0" dirty="0">
              <a:ln>
                <a:noFill/>
              </a:ln>
              <a:solidFill>
                <a:srgbClr val="11999E"/>
              </a:solidFill>
              <a:effectLst/>
              <a:latin typeface="-apple-system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1" i="0" u="none" strike="noStrike" cap="none" normalizeH="0" baseline="0" dirty="0">
              <a:ln>
                <a:noFill/>
              </a:ln>
              <a:solidFill>
                <a:srgbClr val="11999E"/>
              </a:solidFill>
              <a:effectLst/>
              <a:latin typeface="-apple-system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I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got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 an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increasing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knowledge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 in the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field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 of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Front-End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 Web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developement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including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popular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libraries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frameworks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such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 as Bootstrap and React.js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B7B17A8-774C-4C75-A63F-629E5CC14F2D}"/>
              </a:ext>
            </a:extLst>
          </p:cNvPr>
          <p:cNvSpPr txBox="1"/>
          <p:nvPr/>
        </p:nvSpPr>
        <p:spPr>
          <a:xfrm>
            <a:off x="3417125" y="4942925"/>
            <a:ext cx="572687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11999E"/>
                </a:solidFill>
                <a:effectLst/>
                <a:latin typeface="-apple-system"/>
              </a:rPr>
              <a:t>Guitar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11999E"/>
                </a:solidFill>
                <a:effectLst/>
                <a:latin typeface="-apple-system"/>
              </a:rPr>
              <a:t>harmony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11999E"/>
                </a:solidFill>
                <a:effectLst/>
                <a:latin typeface="-apple-system"/>
              </a:rPr>
              <a:t>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11999E"/>
                </a:solidFill>
                <a:effectLst/>
                <a:latin typeface="-apple-system"/>
              </a:rPr>
              <a:t>Enthusiast</a:t>
            </a:r>
            <a:endParaRPr kumimoji="0" lang="fr-FR" altLang="fr-FR" sz="2400" b="1" i="0" u="none" strike="noStrike" cap="none" normalizeH="0" baseline="0" dirty="0">
              <a:ln>
                <a:noFill/>
              </a:ln>
              <a:solidFill>
                <a:srgbClr val="11999E"/>
              </a:solidFill>
              <a:effectLst/>
              <a:latin typeface="-apple-system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I'm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passionated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 by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learning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 the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harmony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rules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 of occidental music,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especially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 blues, and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applying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them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 to push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further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my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guitar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practising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5350"/>
                </a:solidFill>
                <a:effectLst/>
                <a:latin typeface="-apple-system"/>
              </a:rPr>
              <a:t>skills</a:t>
            </a:r>
            <a:endParaRPr lang="fr-FR" dirty="0"/>
          </a:p>
        </p:txBody>
      </p:sp>
      <p:pic>
        <p:nvPicPr>
          <p:cNvPr id="19" name="Picture 3" descr="signal">
            <a:extLst>
              <a:ext uri="{FF2B5EF4-FFF2-40B4-BE49-F238E27FC236}">
                <a16:creationId xmlns:a16="http://schemas.microsoft.com/office/drawing/2014/main" id="{E29BA0B2-CC35-430C-95A8-8E9350539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1" y="1311376"/>
            <a:ext cx="1322043" cy="132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ront-end">
            <a:extLst>
              <a:ext uri="{FF2B5EF4-FFF2-40B4-BE49-F238E27FC236}">
                <a16:creationId xmlns:a16="http://schemas.microsoft.com/office/drawing/2014/main" id="{8AAC91BD-DC9C-4F5A-980D-62EF4D53B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346" y="3012599"/>
            <a:ext cx="1561908" cy="156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guitar">
            <a:extLst>
              <a:ext uri="{FF2B5EF4-FFF2-40B4-BE49-F238E27FC236}">
                <a16:creationId xmlns:a16="http://schemas.microsoft.com/office/drawing/2014/main" id="{50AA8C05-8368-4924-A3E6-56572459E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01" y="4775253"/>
            <a:ext cx="1360027" cy="136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44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9998609-EF59-4BB1-8718-8F8BBE2D2A8C}"/>
              </a:ext>
            </a:extLst>
          </p:cNvPr>
          <p:cNvSpPr txBox="1"/>
          <p:nvPr/>
        </p:nvSpPr>
        <p:spPr>
          <a:xfrm>
            <a:off x="2505919" y="65449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rgbClr val="66BFBF"/>
                </a:solidFill>
                <a:effectLst/>
                <a:latin typeface="-apple-system"/>
              </a:rPr>
              <a:t>Portfolio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7FD21A6-45F4-4CAE-BAFE-E3AD7CC92C89}"/>
              </a:ext>
            </a:extLst>
          </p:cNvPr>
          <p:cNvSpPr txBox="1"/>
          <p:nvPr/>
        </p:nvSpPr>
        <p:spPr>
          <a:xfrm>
            <a:off x="752353" y="17825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rgbClr val="11999E"/>
                </a:solidFill>
                <a:effectLst/>
                <a:latin typeface="-apple-system"/>
              </a:rPr>
              <a:t>Real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rgbClr val="11999E"/>
                </a:solidFill>
                <a:effectLst/>
                <a:latin typeface="-apple-system"/>
              </a:rPr>
              <a:t>Websites</a:t>
            </a: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rgbClr val="11999E"/>
              </a:solidFill>
              <a:effectLst/>
              <a:latin typeface="-apple-system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F4BD6D6-68A2-4F5D-938C-02C7AD3C6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562" y="2417266"/>
            <a:ext cx="6012494" cy="284158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2315ED1-7E66-4C08-9241-F1350CD58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53" y="2417267"/>
            <a:ext cx="1597966" cy="284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2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9998609-EF59-4BB1-8718-8F8BBE2D2A8C}"/>
              </a:ext>
            </a:extLst>
          </p:cNvPr>
          <p:cNvSpPr txBox="1"/>
          <p:nvPr/>
        </p:nvSpPr>
        <p:spPr>
          <a:xfrm>
            <a:off x="2505919" y="65449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rgbClr val="66BFBF"/>
                </a:solidFill>
                <a:effectLst/>
                <a:latin typeface="-apple-system"/>
              </a:rPr>
              <a:t>Portfolio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7FD21A6-45F4-4CAE-BAFE-E3AD7CC92C89}"/>
              </a:ext>
            </a:extLst>
          </p:cNvPr>
          <p:cNvSpPr txBox="1"/>
          <p:nvPr/>
        </p:nvSpPr>
        <p:spPr>
          <a:xfrm>
            <a:off x="752353" y="17825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rgbClr val="11999E"/>
                </a:solidFill>
                <a:effectLst/>
                <a:latin typeface="-apple-system"/>
              </a:rPr>
              <a:t>Real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rgbClr val="11999E"/>
                </a:solidFill>
                <a:effectLst/>
                <a:latin typeface="-apple-system"/>
              </a:rPr>
              <a:t>Websites</a:t>
            </a: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rgbClr val="11999E"/>
              </a:solidFill>
              <a:effectLst/>
              <a:latin typeface="-apple-system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3E0F35-0631-4C16-A79A-569984488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44" y="2408592"/>
            <a:ext cx="1532435" cy="284888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69A934C-DD00-4181-847A-694EBA448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919" y="2408592"/>
            <a:ext cx="6045030" cy="284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2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15C664C-8F52-479E-AB8A-84890DD2E3D4}"/>
              </a:ext>
            </a:extLst>
          </p:cNvPr>
          <p:cNvSpPr txBox="1"/>
          <p:nvPr/>
        </p:nvSpPr>
        <p:spPr>
          <a:xfrm>
            <a:off x="2286000" y="1385290"/>
            <a:ext cx="4572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66BFBF"/>
                </a:solidFill>
                <a:effectLst/>
                <a:latin typeface="-apple-system"/>
              </a:rPr>
              <a:t>Get In Touch</a:t>
            </a:r>
          </a:p>
          <a:p>
            <a:pPr algn="ctr"/>
            <a:r>
              <a:rPr lang="en-US" sz="2400" b="1" i="0" dirty="0">
                <a:solidFill>
                  <a:srgbClr val="11999E"/>
                </a:solidFill>
                <a:effectLst/>
                <a:latin typeface="-apple-system"/>
              </a:rPr>
              <a:t>You're a passionate like me ?</a:t>
            </a:r>
          </a:p>
          <a:p>
            <a:pPr algn="ctr"/>
            <a:r>
              <a:rPr lang="en-US" b="0" i="0" dirty="0">
                <a:solidFill>
                  <a:srgbClr val="435350"/>
                </a:solidFill>
                <a:effectLst/>
                <a:latin typeface="-apple-system"/>
              </a:rPr>
              <a:t>You like to code websites while playing a guitar serenade to your love ? Let's play together 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8040D3F-983A-4A24-8461-58FF0E988842}"/>
              </a:ext>
            </a:extLst>
          </p:cNvPr>
          <p:cNvSpPr txBox="1"/>
          <p:nvPr/>
        </p:nvSpPr>
        <p:spPr>
          <a:xfrm>
            <a:off x="3547641" y="34290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hlinkClick r:id="rId2"/>
              </a:rPr>
              <a:t>CONTACT 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656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9998609-EF59-4BB1-8718-8F8BBE2D2A8C}"/>
              </a:ext>
            </a:extLst>
          </p:cNvPr>
          <p:cNvSpPr txBox="1"/>
          <p:nvPr/>
        </p:nvSpPr>
        <p:spPr>
          <a:xfrm>
            <a:off x="2286000" y="100173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rgbClr val="66BFBF"/>
                </a:solidFill>
                <a:effectLst/>
                <a:latin typeface="-apple-system"/>
              </a:rPr>
              <a:t>Portfolio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B6D5F8-BF97-4921-AE8E-6AE169970700}"/>
              </a:ext>
            </a:extLst>
          </p:cNvPr>
          <p:cNvSpPr txBox="1"/>
          <p:nvPr/>
        </p:nvSpPr>
        <p:spPr>
          <a:xfrm>
            <a:off x="1111169" y="47635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rgbClr val="11999E"/>
                </a:solidFill>
                <a:effectLst/>
                <a:latin typeface="-apple-system"/>
              </a:rPr>
              <a:t>Graphic pages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B84BC6E-582F-4A5D-84AE-164A7059664D}"/>
              </a:ext>
            </a:extLst>
          </p:cNvPr>
          <p:cNvSpPr txBox="1"/>
          <p:nvPr/>
        </p:nvSpPr>
        <p:spPr>
          <a:xfrm>
            <a:off x="1111169" y="53868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rgbClr val="11999E"/>
                </a:solidFill>
                <a:effectLst/>
                <a:latin typeface="-apple-system"/>
              </a:rPr>
              <a:t>Little Games</a:t>
            </a:r>
          </a:p>
        </p:txBody>
      </p:sp>
    </p:spTree>
    <p:extLst>
      <p:ext uri="{BB962C8B-B14F-4D97-AF65-F5344CB8AC3E}">
        <p14:creationId xmlns:p14="http://schemas.microsoft.com/office/powerpoint/2010/main" val="34038577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139</Words>
  <Application>Microsoft Office PowerPoint</Application>
  <PresentationFormat>Affichage à l'écran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Segoe UI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</dc:creator>
  <cp:lastModifiedBy>Julien</cp:lastModifiedBy>
  <cp:revision>11</cp:revision>
  <dcterms:created xsi:type="dcterms:W3CDTF">2021-01-07T07:08:10Z</dcterms:created>
  <dcterms:modified xsi:type="dcterms:W3CDTF">2021-01-07T12:07:27Z</dcterms:modified>
</cp:coreProperties>
</file>