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1A95D-E204-4E78-A9F8-178601A1837B}" v="112" dt="2024-07-29T19:52:41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30.07.2024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30.07.2024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30.07.2024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30.07.2024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30.07.2024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30.07.2024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30.07.2024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30.07.2024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30.07.2024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30.07.2024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30.07.2024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30.07.2024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0967"/>
            <a:ext cx="9144000" cy="1668733"/>
          </a:xfrm>
        </p:spPr>
        <p:txBody>
          <a:bodyPr>
            <a:normAutofit/>
          </a:bodyPr>
          <a:lstStyle/>
          <a:p>
            <a:r>
              <a:rPr lang="uk-UA" sz="5400" dirty="0">
                <a:latin typeface="Century Schoolbook"/>
                <a:cs typeface="Calibri"/>
              </a:rPr>
              <a:t>DCGAN </a:t>
            </a:r>
            <a:r>
              <a:rPr lang="uk-UA" sz="5400" dirty="0">
                <a:latin typeface="Century Schoolbook"/>
                <a:ea typeface="+mj-lt"/>
                <a:cs typeface="+mj-lt"/>
              </a:rPr>
              <a:t>для</a:t>
            </a:r>
            <a:r>
              <a:rPr lang="uk-UA" sz="5400" dirty="0">
                <a:latin typeface="Century Schoolbook"/>
                <a:cs typeface="Calibri"/>
              </a:rPr>
              <a:t> виявлення спроб обходу </a:t>
            </a:r>
            <a:r>
              <a:rPr lang="uk-UA" sz="5400" err="1">
                <a:latin typeface="Century Schoolbook"/>
                <a:cs typeface="Calibri"/>
              </a:rPr>
              <a:t>Капчі</a:t>
            </a:r>
            <a:endParaRPr lang="uk-UA" sz="5400">
              <a:latin typeface="Century Schoolbook"/>
              <a:cs typeface="Calibri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953510"/>
            <a:ext cx="9144000" cy="15119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>
                <a:latin typeface="Century Schoolbook"/>
              </a:rPr>
              <a:t>Розробник - група </a:t>
            </a:r>
            <a:r>
              <a:rPr lang="uk-UA" err="1">
                <a:latin typeface="Century Schoolbook"/>
              </a:rPr>
              <a:t>НейроЛаб</a:t>
            </a:r>
            <a:endParaRPr lang="uk-UA">
              <a:latin typeface="Century Schoolbook"/>
            </a:endParaRPr>
          </a:p>
          <a:p>
            <a:pPr algn="l"/>
            <a:r>
              <a:rPr lang="uk-UA" err="1">
                <a:latin typeface="Century Schoolbook"/>
              </a:rPr>
              <a:t>TeamLid</a:t>
            </a:r>
            <a:r>
              <a:rPr lang="uk-UA" dirty="0">
                <a:latin typeface="Century Schoolbook"/>
              </a:rPr>
              <a:t> - Василь ГРИЦАЙ</a:t>
            </a:r>
          </a:p>
          <a:p>
            <a:pPr algn="l"/>
            <a:r>
              <a:rPr lang="uk-UA" err="1">
                <a:latin typeface="Century Schoolbook"/>
              </a:rPr>
              <a:t>ScrumMaster</a:t>
            </a:r>
            <a:r>
              <a:rPr lang="uk-UA" dirty="0">
                <a:latin typeface="Century Schoolbook"/>
              </a:rPr>
              <a:t> - Ігор ТКАЧ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D34F1-33CD-1699-337D-924848FD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3204D36-DCF3-4E1B-7522-2945CD2C14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40A12B3-F7B8-FFCD-29E2-4ED3612454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20392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3" baseType="lpstr">
      <vt:lpstr>Тема Office</vt:lpstr>
      <vt:lpstr>DCGAN для виявлення спроб обходу Капчі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50</cp:revision>
  <dcterms:created xsi:type="dcterms:W3CDTF">2024-07-29T19:33:02Z</dcterms:created>
  <dcterms:modified xsi:type="dcterms:W3CDTF">2024-07-30T16:59:50Z</dcterms:modified>
</cp:coreProperties>
</file>