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1515-5F7C-48D9-8E31-CC15059C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EAEB6-8069-47BF-A248-FD9B26B48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44B1-D0EF-44F5-BDE9-4CEB898C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5A21-C0BD-4CEF-842A-42E8E877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C6C2-F27A-4B6E-BF92-62CE08AE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5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6071-6051-4AC1-B644-C47923D8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1E2E4-A54F-47DC-A992-D9146C5F3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97C9-26E3-4D45-8A35-75183AED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A1BB-EE67-422E-836A-F9CD7365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03B3-37B8-4487-A7E6-C8EAEA17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56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95141-436B-455F-893A-E9DDEA32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65AF-FD93-4AC7-9916-F08F4CF6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0370-70A3-493C-967D-2C33B72B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8DB9-BDC0-479E-9C21-A7F1ADB6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1381-F583-4A71-94E9-A460E517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2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B126-B600-4320-9354-A31697A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3D60-2425-42DA-A33E-BD77DF53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B157-3049-4DBB-A0AF-6A309026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7AAB-C9F7-4E22-9A92-3DE7F5D9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215-63EE-42E4-A02A-ADF137D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21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FB6B-BC2A-4AD9-ABEF-A35222D1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4BD7-80C0-437D-88B9-8A578EFE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51E9-543C-4E33-8C37-9F2DEBD6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17C5-8B80-4F28-99BA-BD366760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4D21-CA6B-420D-A0FD-10A6BBB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71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C3CA-F85B-4334-B62F-9B2C596C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1B7E-B388-44AE-828D-5031398B9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DC396-B16A-47BC-B8A2-9AD1B1D2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24A9-58BE-4373-845B-359E7579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CD44-82D3-434B-8808-1DF3B5EA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9624-B5D1-4FF4-A0D6-98742FC3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241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9167-25C4-412E-9460-D401285C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D688-AE57-46EB-9FA3-34A9F73E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39A0A-6720-4960-B29C-E7CA3DA3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0697-75B6-44B9-8E71-3DD2E6268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13F12-95F4-4EBE-AA07-3B83D1CD3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02C99-D88E-4E46-A0B7-057F79BF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5FF34-10A5-403C-A55E-B2BE372E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E72EA-E3AF-488D-AE80-9453A716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3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D618-C547-4AAD-A5ED-DF3928A6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EF733-24E4-49B1-9454-7841214B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87572-32FF-45CC-B50E-97AAF78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FE6-D929-40AB-A8B6-BA544465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601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D7CFE-BFCB-402F-8867-CD25FAFD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7E88A-40F4-4587-9F56-E929AB19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4FEA-B774-4736-8C32-0D11B390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330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C5DC-90C1-4CC0-A0E7-89CCCA39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6C6F-3F86-41FC-9712-E5F9C042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8566C-CD4F-4DAF-8F34-949708CB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6DA40-2186-4D02-96C8-3ACD73E5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BFF1-60E7-4546-BB5C-7E3CFBD6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8813-1426-4D8E-9537-5EE736F5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95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252F-31A4-4097-A35E-AAC05C8D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D3EEB-8BFC-4738-99BF-0EB437570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CE192-1412-4629-B0DB-935519F8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1655-2D95-4276-9BB3-EB35840A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53F0-636E-4E14-B273-FA583817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D4B07-3604-4261-89D5-664E9AF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02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97AD4-1921-4400-B291-F23F097A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A2B-E5B7-4B58-86FB-508A3236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1C70-15D3-4AAA-9A27-E5F548D16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F54-3479-4AB3-BAE6-03AAF7559A79}" type="datetimeFigureOut">
              <a:rPr lang="en-MY" smtClean="0"/>
              <a:t>17/3/2022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3367-2579-4E83-8895-ED8452A3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53C7-1D42-4C06-9DC7-E7967F0E3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39B0-1A5A-4319-994E-4B958526B07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035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675A4A-2A21-4775-8105-A19816E4B265}"/>
              </a:ext>
            </a:extLst>
          </p:cNvPr>
          <p:cNvSpPr txBox="1"/>
          <p:nvPr/>
        </p:nvSpPr>
        <p:spPr>
          <a:xfrm>
            <a:off x="358383" y="577686"/>
            <a:ext cx="1924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https://frida.re/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40445-D841-4161-A6F6-95A645E7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63" y="577686"/>
            <a:ext cx="7894935" cy="59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980F-D591-4BE8-8232-0AFC9EAC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rgbClr val="FF0000"/>
                </a:solidFill>
              </a:rPr>
              <a:t>Advantages of Frida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A69D-86A0-4ADD-A915-D9258D33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Uses REPL concept</a:t>
            </a:r>
          </a:p>
          <a:p>
            <a:r>
              <a:rPr lang="en-MY" dirty="0"/>
              <a:t>Read-Eval-Print-Loop</a:t>
            </a:r>
          </a:p>
          <a:p>
            <a:r>
              <a:rPr lang="en-MY" dirty="0"/>
              <a:t>Scriptable</a:t>
            </a:r>
          </a:p>
          <a:p>
            <a:r>
              <a:rPr lang="en-MY" dirty="0"/>
              <a:t>Runtime tracing of:</a:t>
            </a:r>
          </a:p>
          <a:p>
            <a:pPr lvl="1"/>
            <a:r>
              <a:rPr lang="en-MY" dirty="0"/>
              <a:t>Classes</a:t>
            </a:r>
          </a:p>
          <a:p>
            <a:pPr lvl="1"/>
            <a:r>
              <a:rPr lang="en-MY" dirty="0"/>
              <a:t>Methods</a:t>
            </a:r>
          </a:p>
          <a:p>
            <a:pPr lvl="1"/>
            <a:r>
              <a:rPr lang="en-MY" dirty="0"/>
              <a:t>Parameters</a:t>
            </a:r>
          </a:p>
          <a:p>
            <a:pPr lvl="1"/>
            <a:r>
              <a:rPr lang="en-MY" dirty="0"/>
              <a:t>Return values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CF55FB-B686-408C-AF1F-916092277963}"/>
              </a:ext>
            </a:extLst>
          </p:cNvPr>
          <p:cNvSpPr/>
          <p:nvPr/>
        </p:nvSpPr>
        <p:spPr>
          <a:xfrm>
            <a:off x="8285583" y="2183363"/>
            <a:ext cx="96105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344D96-F6DC-45EF-9565-9B75C2A4E8DD}"/>
              </a:ext>
            </a:extLst>
          </p:cNvPr>
          <p:cNvSpPr/>
          <p:nvPr/>
        </p:nvSpPr>
        <p:spPr>
          <a:xfrm>
            <a:off x="9408367" y="3427509"/>
            <a:ext cx="961053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Eval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1FF054-FB03-42E8-AE41-D4D98ADB2262}"/>
              </a:ext>
            </a:extLst>
          </p:cNvPr>
          <p:cNvSpPr/>
          <p:nvPr/>
        </p:nvSpPr>
        <p:spPr>
          <a:xfrm>
            <a:off x="7122367" y="3427509"/>
            <a:ext cx="961053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Print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34FFAF6-F60C-4EDE-A2AB-88A47A52A4CE}"/>
              </a:ext>
            </a:extLst>
          </p:cNvPr>
          <p:cNvSpPr/>
          <p:nvPr/>
        </p:nvSpPr>
        <p:spPr>
          <a:xfrm rot="2963586">
            <a:off x="9384908" y="2487060"/>
            <a:ext cx="920887" cy="821836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BBF40C73-E29F-4E1F-82FE-630D6744710B}"/>
              </a:ext>
            </a:extLst>
          </p:cNvPr>
          <p:cNvSpPr/>
          <p:nvPr/>
        </p:nvSpPr>
        <p:spPr>
          <a:xfrm rot="10800000">
            <a:off x="8409298" y="4188406"/>
            <a:ext cx="920887" cy="821836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D1916771-1EB6-43A0-B013-F1BFCCEDF33B}"/>
              </a:ext>
            </a:extLst>
          </p:cNvPr>
          <p:cNvSpPr/>
          <p:nvPr/>
        </p:nvSpPr>
        <p:spPr>
          <a:xfrm rot="18276178">
            <a:off x="7329983" y="2548819"/>
            <a:ext cx="920887" cy="821836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2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Advantages of Frida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</dc:creator>
  <cp:lastModifiedBy>Paul Chin</cp:lastModifiedBy>
  <cp:revision>1</cp:revision>
  <dcterms:created xsi:type="dcterms:W3CDTF">2022-03-17T14:14:54Z</dcterms:created>
  <dcterms:modified xsi:type="dcterms:W3CDTF">2022-03-17T14:24:28Z</dcterms:modified>
</cp:coreProperties>
</file>