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E097-B8D1-42FC-8642-030ACD080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2EEE5-C2DB-4243-AEA1-4A896BA0E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E4DE-AAA5-400D-BCFD-82A1D383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312-FB60-4D12-949D-E4D9A8A6735E}" type="datetimeFigureOut">
              <a:rPr lang="en-MY" smtClean="0"/>
              <a:t>18/3/2022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E3257-E521-401A-ADD6-F844F228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5B903-688E-47D4-AFB9-D1F197CD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873-521B-4AF8-8F50-770237470BC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463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0BA5-D311-4692-934A-21862605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8379D-33BF-48E8-9DCE-E2D50CE08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43B89-9E22-4344-92AF-BD26CEAC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312-FB60-4D12-949D-E4D9A8A6735E}" type="datetimeFigureOut">
              <a:rPr lang="en-MY" smtClean="0"/>
              <a:t>18/3/2022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1478F-C610-4A80-AC37-F829DEA3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D0450-CB50-4056-9A9A-CF771AB9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873-521B-4AF8-8F50-770237470BC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332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CCF2F-39CA-49FB-BB50-864210EDA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2FB29-7F50-4016-8E81-283810AE9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0F3F4-7C9E-420A-BEAF-C43AE3E6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312-FB60-4D12-949D-E4D9A8A6735E}" type="datetimeFigureOut">
              <a:rPr lang="en-MY" smtClean="0"/>
              <a:t>18/3/2022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0F783-4D2E-41EB-BC0D-A3245449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9CB4-4331-48FB-BBA3-CC6D3CF1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873-521B-4AF8-8F50-770237470BC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019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3AC5-1378-4311-81B5-8DD82BDF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1689-FCF3-425D-B2C7-7E15CCA33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D4BAB-6ED5-478F-8437-D240F531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312-FB60-4D12-949D-E4D9A8A6735E}" type="datetimeFigureOut">
              <a:rPr lang="en-MY" smtClean="0"/>
              <a:t>18/3/2022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84B26-C446-4A02-8F4B-350D20C3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620B2-6FA9-4DC6-A694-68759457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873-521B-4AF8-8F50-770237470BC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862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C34E-7945-453B-93CF-2FE02E7E4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F1ED0-A8B8-466E-9A27-7B401C1D6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804D6-589A-49F5-BE3C-706E57D9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312-FB60-4D12-949D-E4D9A8A6735E}" type="datetimeFigureOut">
              <a:rPr lang="en-MY" smtClean="0"/>
              <a:t>18/3/2022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EB556-9083-4E4C-9555-8D16E307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D823F-EC86-4317-AE92-79591C13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873-521B-4AF8-8F50-770237470BC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052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879D-431B-49BD-8AC2-B4122D7A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E6C8-861D-45DB-A72D-76830E0E5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FE6CC-A825-4BF4-B9F4-728D2AE20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2BCBF-8E2E-4778-B0C1-65A9A5B4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312-FB60-4D12-949D-E4D9A8A6735E}" type="datetimeFigureOut">
              <a:rPr lang="en-MY" smtClean="0"/>
              <a:t>18/3/2022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B88F8-938F-4C14-87EA-C68C4845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1F7AA-1C62-41E4-828B-577565BE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873-521B-4AF8-8F50-770237470BC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173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B4B7-3C4D-4CF9-AC9F-ECB217A4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048CA-FE62-4249-AAB9-9BF3D3C22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4BE82-DAAB-406F-88D3-637142FC5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CE498-91F4-4B85-87CE-EEED92436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A0074-A7D7-4B5B-965E-943369EE3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C2A14-4304-48E2-8334-0E1F47B9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312-FB60-4D12-949D-E4D9A8A6735E}" type="datetimeFigureOut">
              <a:rPr lang="en-MY" smtClean="0"/>
              <a:t>18/3/2022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DC7A0-C42E-4ED3-994D-8AF127B3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ECDC2-A20B-40C8-A02A-E3CE62D0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873-521B-4AF8-8F50-770237470BC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783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4E7E-9857-4839-B63D-D3F7D7A6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36C1C-A615-4063-88AA-E5033A6B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312-FB60-4D12-949D-E4D9A8A6735E}" type="datetimeFigureOut">
              <a:rPr lang="en-MY" smtClean="0"/>
              <a:t>18/3/2022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14A41-75FE-4C69-A942-0571D8CA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B384F-3193-4F24-835D-363CD147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873-521B-4AF8-8F50-770237470BC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13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68F6C-26CD-4A3A-98D5-D164336F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312-FB60-4D12-949D-E4D9A8A6735E}" type="datetimeFigureOut">
              <a:rPr lang="en-MY" smtClean="0"/>
              <a:t>18/3/2022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74264-E9CD-4781-98F2-A64B8929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154B3-2788-4E4E-9416-0B7CEE13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873-521B-4AF8-8F50-770237470BC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23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2C46-F004-4ABB-8A7C-492E26DA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162B2-AE46-4C12-9271-DBEFB1D41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C17B1-8A74-457B-BD7F-674B6BA80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3286B-E889-438F-AF28-03E4F38C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312-FB60-4D12-949D-E4D9A8A6735E}" type="datetimeFigureOut">
              <a:rPr lang="en-MY" smtClean="0"/>
              <a:t>18/3/2022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D21D1-AFCC-4D24-95B1-ECD6ED37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785B9-8D9F-4ED1-875B-B0EF14D2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873-521B-4AF8-8F50-770237470BC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750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8C14-1B3A-4634-8C7F-173D48E6F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AAADC-4AAB-4DFE-9DFE-5319FD8C1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30B54-0E70-473C-8CFE-DF27FFF2F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83229-91FF-4F05-9126-71C59EBF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312-FB60-4D12-949D-E4D9A8A6735E}" type="datetimeFigureOut">
              <a:rPr lang="en-MY" smtClean="0"/>
              <a:t>18/3/2022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78F18-DC44-49F3-8CB5-25755C46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8550B-A00D-47CB-A696-F1CDB843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873-521B-4AF8-8F50-770237470BC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155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6CBF1-A975-4FD7-A09F-87514A52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D29FA-838F-41EF-BF04-B40C6474D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9AEF-535C-4F87-AAE3-E9287B84C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D8312-FB60-4D12-949D-E4D9A8A6735E}" type="datetimeFigureOut">
              <a:rPr lang="en-MY" smtClean="0"/>
              <a:t>18/3/2022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3686C-4488-4E2C-A250-422E47D95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036B-8818-4E4E-A6E4-68919143A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8F873-521B-4AF8-8F50-770237470BC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637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61B6-2504-4CD4-A52B-670F9572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1" y="280637"/>
            <a:ext cx="6903421" cy="1325563"/>
          </a:xfrm>
        </p:spPr>
        <p:txBody>
          <a:bodyPr>
            <a:normAutofit/>
          </a:bodyPr>
          <a:lstStyle/>
          <a:p>
            <a:r>
              <a:rPr lang="en-MY" sz="4000" dirty="0">
                <a:solidFill>
                  <a:srgbClr val="FF0000"/>
                </a:solidFill>
              </a:rPr>
              <a:t>Frida command/script injection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B2382D-E781-4F2F-8AA4-208715368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27776"/>
              </p:ext>
            </p:extLst>
          </p:nvPr>
        </p:nvGraphicFramePr>
        <p:xfrm>
          <a:off x="7981025" y="2772865"/>
          <a:ext cx="14905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524">
                  <a:extLst>
                    <a:ext uri="{9D8B030D-6E8A-4147-A177-3AD203B41FA5}">
                      <a16:colId xmlns:a16="http://schemas.microsoft.com/office/drawing/2014/main" val="2867093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APK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5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6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 err="1"/>
                        <a:t>cmd</a:t>
                      </a:r>
                      <a:r>
                        <a:rPr lang="en-MY" dirty="0"/>
                        <a:t>/script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472407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CCA518-5C2E-40C7-B67C-E932500D5056}"/>
              </a:ext>
            </a:extLst>
          </p:cNvPr>
          <p:cNvSpPr/>
          <p:nvPr/>
        </p:nvSpPr>
        <p:spPr>
          <a:xfrm>
            <a:off x="5540222" y="3171808"/>
            <a:ext cx="914400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Frida-server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002FFE-0787-4731-AA35-BEEC242B160D}"/>
              </a:ext>
            </a:extLst>
          </p:cNvPr>
          <p:cNvSpPr/>
          <p:nvPr/>
        </p:nvSpPr>
        <p:spPr>
          <a:xfrm>
            <a:off x="2454122" y="3171808"/>
            <a:ext cx="914400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Frida-client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880B45-A03F-47E6-A6AA-D4FA4F01FE54}"/>
              </a:ext>
            </a:extLst>
          </p:cNvPr>
          <p:cNvCxnSpPr>
            <a:cxnSpLocks/>
          </p:cNvCxnSpPr>
          <p:nvPr/>
        </p:nvCxnSpPr>
        <p:spPr>
          <a:xfrm>
            <a:off x="3467100" y="3629008"/>
            <a:ext cx="1895013" cy="14722"/>
          </a:xfrm>
          <a:prstGeom prst="straightConnector1">
            <a:avLst/>
          </a:prstGeom>
          <a:ln w="5715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A5FF010-0500-4453-9269-775AC9EF4A5D}"/>
              </a:ext>
            </a:extLst>
          </p:cNvPr>
          <p:cNvSpPr/>
          <p:nvPr/>
        </p:nvSpPr>
        <p:spPr>
          <a:xfrm>
            <a:off x="5306676" y="1825767"/>
            <a:ext cx="4474345" cy="41192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08929-0C62-4AA9-B620-F3587B444ED1}"/>
              </a:ext>
            </a:extLst>
          </p:cNvPr>
          <p:cNvSpPr txBox="1"/>
          <p:nvPr/>
        </p:nvSpPr>
        <p:spPr>
          <a:xfrm>
            <a:off x="6747029" y="2095130"/>
            <a:ext cx="15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C00000"/>
                </a:solidFill>
              </a:rPr>
              <a:t>Android device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C0B89-53E6-42BC-9071-3D0895673120}"/>
              </a:ext>
            </a:extLst>
          </p:cNvPr>
          <p:cNvSpPr txBox="1"/>
          <p:nvPr/>
        </p:nvSpPr>
        <p:spPr>
          <a:xfrm>
            <a:off x="8270582" y="3171808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memory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D69BF0-C55A-4325-84F2-9CCBDDE82CB6}"/>
              </a:ext>
            </a:extLst>
          </p:cNvPr>
          <p:cNvSpPr/>
          <p:nvPr/>
        </p:nvSpPr>
        <p:spPr>
          <a:xfrm>
            <a:off x="1391016" y="1825767"/>
            <a:ext cx="2888300" cy="384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26106-BA66-4A9C-BE8B-072F38D383A0}"/>
              </a:ext>
            </a:extLst>
          </p:cNvPr>
          <p:cNvSpPr txBox="1"/>
          <p:nvPr/>
        </p:nvSpPr>
        <p:spPr>
          <a:xfrm>
            <a:off x="2621806" y="192795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C00000"/>
                </a:solidFill>
              </a:rPr>
              <a:t>PC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549334-F958-4D7A-B5B5-96227EB5E254}"/>
              </a:ext>
            </a:extLst>
          </p:cNvPr>
          <p:cNvCxnSpPr>
            <a:cxnSpLocks/>
          </p:cNvCxnSpPr>
          <p:nvPr/>
        </p:nvCxnSpPr>
        <p:spPr>
          <a:xfrm>
            <a:off x="6519839" y="3747256"/>
            <a:ext cx="1461186" cy="0"/>
          </a:xfrm>
          <a:prstGeom prst="straightConnector1">
            <a:avLst/>
          </a:prstGeom>
          <a:ln w="5715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24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Frida command/script injection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Frida command/script injection</dc:title>
  <dc:creator>Paul Chin</dc:creator>
  <cp:lastModifiedBy>Paul Chin</cp:lastModifiedBy>
  <cp:revision>1</cp:revision>
  <dcterms:created xsi:type="dcterms:W3CDTF">2022-03-18T08:53:56Z</dcterms:created>
  <dcterms:modified xsi:type="dcterms:W3CDTF">2022-03-18T09:09:15Z</dcterms:modified>
</cp:coreProperties>
</file>