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Economica" panose="020B0604020202020204" charset="0"/>
      <p:regular r:id="rId11"/>
      <p:bold r:id="rId12"/>
      <p:italic r:id="rId13"/>
      <p:boldItalic r:id="rId14"/>
    </p:embeddedFont>
    <p:embeddedFont>
      <p:font typeface="Exo 2" panose="020B0604020202020204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Roboto Condensed Light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313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6b4a8f2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6b4a8f2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6b4a8f2a1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6b4a8f2a1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Este - Coco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6b4a8f2a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b6b4a8f2a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Coco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6b4a8f2a1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b6b4a8f2a1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Esteban context de travail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corentin : cahier des charges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6b4a8f2a1_0_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6b4a8f2a1_0_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6b4a8f2a1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6b4a8f2a1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Coco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b7b7e9f8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b7b7e9f8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dhcp ip a =&gt; montres l’adress ip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raid =&gt; montrer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webbrowser =&gt; tape paperplease.art:500.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webbrowser =&gt; forms(critere de selection) + note l’uuid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webbrower =&gt; admin.art:5000/admin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webbrower =&gt; paperplease.art:5000/border =&gt; verifie l’uuid + test mauvais “Tom”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webbrowser =&gt; forms(critere de selection)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document =&gt; dossier waiting (serv2)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webbrower =&gt; admin.art:5000/admin =&gt; refuse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document =&gt; dossier refused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accent1"/>
                </a:solidFill>
              </a:rPr>
              <a:t>email =&gt; montres</a:t>
            </a:r>
            <a:endParaRPr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FF0000"/>
                </a:solidFill>
              </a:rPr>
              <a:t>document =&gt; dossier refused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b4a8f2a1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b4a8f2a1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Coco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 Light"/>
              <a:buNone/>
              <a:defRPr sz="1400"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 et description 1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1600733" y="985228"/>
            <a:ext cx="26736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 sz="2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1665825" y="3058425"/>
            <a:ext cx="26085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 idx="2"/>
          </p:nvPr>
        </p:nvSpPr>
        <p:spPr>
          <a:xfrm>
            <a:off x="1964850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ctrTitle" idx="2"/>
          </p:nvPr>
        </p:nvSpPr>
        <p:spPr>
          <a:xfrm>
            <a:off x="390296" y="2016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90446" y="580278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 idx="3" hasCustomPrompt="1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>
            <a:spLocks noGrp="1"/>
          </p:cNvSpPr>
          <p:nvPr>
            <p:ph type="title" idx="4" hasCustomPrompt="1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5"/>
          <p:cNvSpPr txBox="1">
            <a:spLocks noGrp="1"/>
          </p:cNvSpPr>
          <p:nvPr>
            <p:ph type="title" idx="5" hasCustomPrompt="1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 idx="6" hasCustomPrompt="1"/>
          </p:nvPr>
        </p:nvSpPr>
        <p:spPr>
          <a:xfrm>
            <a:off x="5922008" y="20926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 idx="7" hasCustomPrompt="1"/>
          </p:nvPr>
        </p:nvSpPr>
        <p:spPr>
          <a:xfrm>
            <a:off x="5922008" y="31123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 idx="8" hasCustomPrompt="1"/>
          </p:nvPr>
        </p:nvSpPr>
        <p:spPr>
          <a:xfrm>
            <a:off x="5922008" y="4132033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9"/>
          </p:nvPr>
        </p:nvSpPr>
        <p:spPr>
          <a:xfrm>
            <a:off x="390296" y="116785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13"/>
          </p:nvPr>
        </p:nvSpPr>
        <p:spPr>
          <a:xfrm>
            <a:off x="690446" y="154647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14"/>
          </p:nvPr>
        </p:nvSpPr>
        <p:spPr>
          <a:xfrm>
            <a:off x="390296" y="2141336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5"/>
          </p:nvPr>
        </p:nvSpPr>
        <p:spPr>
          <a:xfrm>
            <a:off x="690446" y="2519956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16"/>
          </p:nvPr>
        </p:nvSpPr>
        <p:spPr>
          <a:xfrm>
            <a:off x="6811558" y="1775180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7"/>
          </p:nvPr>
        </p:nvSpPr>
        <p:spPr>
          <a:xfrm>
            <a:off x="6811558" y="2153805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ctrTitle" idx="18"/>
          </p:nvPr>
        </p:nvSpPr>
        <p:spPr>
          <a:xfrm>
            <a:off x="6811558" y="279909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9"/>
          </p:nvPr>
        </p:nvSpPr>
        <p:spPr>
          <a:xfrm>
            <a:off x="6811558" y="3177717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ctrTitle" idx="20"/>
          </p:nvPr>
        </p:nvSpPr>
        <p:spPr>
          <a:xfrm>
            <a:off x="6811558" y="3811353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21"/>
          </p:nvPr>
        </p:nvSpPr>
        <p:spPr>
          <a:xfrm>
            <a:off x="6811558" y="4189973"/>
            <a:ext cx="16743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dans une colonne 1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dans une colonne 2">
  <p:cSld name="ONE_COLUMN_TEXT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e dans une colonne 3">
  <p:cSld name="ONE_COLUMN_TEXT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ubTitle" idx="1"/>
          </p:nvPr>
        </p:nvSpPr>
        <p:spPr>
          <a:xfrm>
            <a:off x="2580225" y="2314225"/>
            <a:ext cx="3983400" cy="10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1135981" y="1393699"/>
            <a:ext cx="688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3LPIC</a:t>
            </a:r>
            <a:endParaRPr dirty="0"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70681" y="2933522"/>
            <a:ext cx="435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Final Exam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ctrTitle"/>
          </p:nvPr>
        </p:nvSpPr>
        <p:spPr>
          <a:xfrm>
            <a:off x="2454150" y="425275"/>
            <a:ext cx="4540500" cy="6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de l’équipe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ubTitle" idx="1"/>
          </p:nvPr>
        </p:nvSpPr>
        <p:spPr>
          <a:xfrm>
            <a:off x="2023000" y="3717275"/>
            <a:ext cx="21786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Esteban Mathia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5038513" y="3717275"/>
            <a:ext cx="21786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Corentin Dureuil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073" y="1503488"/>
            <a:ext cx="1622450" cy="208195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4729" y="1503499"/>
            <a:ext cx="1446183" cy="20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 idx="5"/>
          </p:nvPr>
        </p:nvSpPr>
        <p:spPr>
          <a:xfrm>
            <a:off x="2105406" y="248716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ctrTitle"/>
          </p:nvPr>
        </p:nvSpPr>
        <p:spPr>
          <a:xfrm>
            <a:off x="3385875" y="2098650"/>
            <a:ext cx="23724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ctrTitle" idx="2"/>
          </p:nvPr>
        </p:nvSpPr>
        <p:spPr>
          <a:xfrm>
            <a:off x="390300" y="54442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Contexte de travail</a:t>
            </a: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3"/>
          </p:nvPr>
        </p:nvSpPr>
        <p:spPr>
          <a:xfrm>
            <a:off x="2118448" y="54444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4"/>
          </p:nvPr>
        </p:nvSpPr>
        <p:spPr>
          <a:xfrm>
            <a:off x="2105406" y="1515808"/>
            <a:ext cx="11076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6"/>
          </p:nvPr>
        </p:nvSpPr>
        <p:spPr>
          <a:xfrm>
            <a:off x="5931158" y="2487138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4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7"/>
          </p:nvPr>
        </p:nvSpPr>
        <p:spPr>
          <a:xfrm>
            <a:off x="5931158" y="3506836"/>
            <a:ext cx="10722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5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ctrTitle" idx="9"/>
          </p:nvPr>
        </p:nvSpPr>
        <p:spPr>
          <a:xfrm>
            <a:off x="390296" y="1515804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Outils utilisés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ctrTitle" idx="14"/>
          </p:nvPr>
        </p:nvSpPr>
        <p:spPr>
          <a:xfrm>
            <a:off x="219700" y="2487150"/>
            <a:ext cx="211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Infrastructure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ctrTitle" idx="16"/>
          </p:nvPr>
        </p:nvSpPr>
        <p:spPr>
          <a:xfrm>
            <a:off x="6820699" y="2487150"/>
            <a:ext cx="2112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ctrTitle" idx="18"/>
          </p:nvPr>
        </p:nvSpPr>
        <p:spPr>
          <a:xfrm>
            <a:off x="6820708" y="3515545"/>
            <a:ext cx="19743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1964851" y="35285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000">
                <a:latin typeface="Exo 2"/>
                <a:ea typeface="Exo 2"/>
                <a:cs typeface="Exo 2"/>
                <a:sym typeface="Exo 2"/>
              </a:rPr>
              <a:t>Contexte de travail</a:t>
            </a:r>
            <a:endParaRPr sz="3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/>
        </p:nvSpPr>
        <p:spPr>
          <a:xfrm>
            <a:off x="2870250" y="1802600"/>
            <a:ext cx="3403500" cy="14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 b="1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Outils utilisés</a:t>
            </a:r>
            <a:endParaRPr sz="3000" b="1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700" y="277850"/>
            <a:ext cx="1266500" cy="126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 txBox="1"/>
          <p:nvPr/>
        </p:nvSpPr>
        <p:spPr>
          <a:xfrm>
            <a:off x="6640100" y="1695612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Economica"/>
                <a:ea typeface="Economica"/>
                <a:cs typeface="Economica"/>
                <a:sym typeface="Economica"/>
              </a:rPr>
              <a:t>Discord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5</a:t>
            </a:fld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306350" y="4465450"/>
            <a:ext cx="178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50" y="3221000"/>
            <a:ext cx="2253762" cy="16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100" y="2768103"/>
            <a:ext cx="1781700" cy="20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2F64DE3-B452-E97B-6AB2-155B6D3123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981" y="132182"/>
            <a:ext cx="1781700" cy="17747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ctrTitle"/>
          </p:nvPr>
        </p:nvSpPr>
        <p:spPr>
          <a:xfrm>
            <a:off x="2638350" y="108574"/>
            <a:ext cx="38673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Infrastructure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ctrTitle"/>
          </p:nvPr>
        </p:nvSpPr>
        <p:spPr>
          <a:xfrm>
            <a:off x="2638350" y="110724"/>
            <a:ext cx="3867300" cy="6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Démonstration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2388" y="-427862"/>
            <a:ext cx="5999224" cy="599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263835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Affichage à l'écran (16:9)</PresentationFormat>
  <Paragraphs>54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Exo 2</vt:lpstr>
      <vt:lpstr>Roboto Condensed Light</vt:lpstr>
      <vt:lpstr>Fira Sans Extra Condensed Medium</vt:lpstr>
      <vt:lpstr>Economica</vt:lpstr>
      <vt:lpstr>Simple Light</vt:lpstr>
      <vt:lpstr>3LPIC</vt:lpstr>
      <vt:lpstr>Présentation de l’équipe</vt:lpstr>
      <vt:lpstr>3</vt:lpstr>
      <vt:lpstr>Contexte de travail</vt:lpstr>
      <vt:lpstr>Présentation PowerPoint</vt:lpstr>
      <vt:lpstr>Infrastructure</vt:lpstr>
      <vt:lpstr>Démonstration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3LPIC</dc:title>
  <cp:lastModifiedBy>Esteban MATHIA</cp:lastModifiedBy>
  <cp:revision>1</cp:revision>
  <dcterms:modified xsi:type="dcterms:W3CDTF">2022-12-06T17:30:47Z</dcterms:modified>
</cp:coreProperties>
</file>