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94" r:id="rId7"/>
    <p:sldId id="295" r:id="rId8"/>
    <p:sldId id="296" r:id="rId9"/>
    <p:sldId id="259" r:id="rId10"/>
    <p:sldId id="297" r:id="rId11"/>
    <p:sldId id="298" r:id="rId12"/>
    <p:sldId id="299" r:id="rId13"/>
    <p:sldId id="300" r:id="rId14"/>
    <p:sldId id="301" r:id="rId15"/>
    <p:sldId id="260" r:id="rId16"/>
    <p:sldId id="302" r:id="rId17"/>
    <p:sldId id="303" r:id="rId18"/>
    <p:sldId id="261" r:id="rId19"/>
    <p:sldId id="281" r:id="rId20"/>
    <p:sldId id="313" r:id="rId21"/>
    <p:sldId id="314" r:id="rId22"/>
    <p:sldId id="315" r:id="rId23"/>
    <p:sldId id="316" r:id="rId24"/>
    <p:sldId id="26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73" r:id="rId35"/>
    <p:sldId id="289" r:id="rId36"/>
    <p:sldId id="277" r:id="rId37"/>
    <p:sldId id="278" r:id="rId38"/>
    <p:sldId id="279" r:id="rId39"/>
    <p:sldId id="280" r:id="rId40"/>
    <p:sldId id="291" r:id="rId41"/>
    <p:sldId id="292" r:id="rId42"/>
    <p:sldId id="2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A053-7816-46F6-8B4B-F9F15D3FA5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8B76-5B3F-448F-9FE6-3D8F9B66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15 CPTS In-Processing Briefing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Travel Section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5677" y="4734580"/>
            <a:ext cx="9059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attend this briefing, you must have a copy of your orders </a:t>
            </a:r>
          </a:p>
          <a:p>
            <a:r>
              <a:rPr lang="en-US" sz="2800" dirty="0" smtClean="0"/>
              <a:t>Please use Blue or Black Ink Pen ONLY!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73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82" y="1627909"/>
            <a:ext cx="7214773" cy="1877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" y="1384436"/>
            <a:ext cx="10850489" cy="4553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0412" y="5048497"/>
            <a:ext cx="10258502" cy="8895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322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6836" y="3429000"/>
            <a:ext cx="7200919" cy="166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2" y="1328444"/>
            <a:ext cx="10917174" cy="4201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211" y="1933959"/>
            <a:ext cx="10389131" cy="1665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32499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6836" y="3429000"/>
            <a:ext cx="7200919" cy="166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2" y="1328444"/>
            <a:ext cx="10917174" cy="42011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10737345" y="402142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042" y="5500139"/>
            <a:ext cx="1126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Single Airmen (E-4 w/3+yrs and above &amp; Officers) not in the dorms</a:t>
            </a:r>
            <a:endParaRPr lang="en-US" sz="3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3766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6836" y="3429000"/>
            <a:ext cx="7200919" cy="166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2" y="1328444"/>
            <a:ext cx="10917174" cy="42011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11261334" y="4485877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042" y="5500139"/>
            <a:ext cx="10892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Single Airmen (E-4 w/less than 3yrs and below) not in the dorms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PDT Arrival Worksheet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4885" y="3484418"/>
            <a:ext cx="7200919" cy="512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9971"/>
            <a:ext cx="11317279" cy="34580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753" y="3640116"/>
            <a:ext cx="10389131" cy="13963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29251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8597" y="2210132"/>
            <a:ext cx="5492857" cy="21540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8598" y="4260604"/>
            <a:ext cx="5409729" cy="25973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204337"/>
            <a:ext cx="10488489" cy="644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1755" y="204337"/>
            <a:ext cx="10488489" cy="1094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204337"/>
            <a:ext cx="10488489" cy="644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1754" y="827791"/>
            <a:ext cx="10488489" cy="19292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204337"/>
            <a:ext cx="10488489" cy="644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1754" y="5680364"/>
            <a:ext cx="10488489" cy="7342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 Arrival Worksheet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6" y="3023634"/>
            <a:ext cx="10515600" cy="1630991"/>
          </a:xfrm>
        </p:spPr>
      </p:pic>
      <p:sp>
        <p:nvSpPr>
          <p:cNvPr id="5" name="TextBox 4"/>
          <p:cNvSpPr txBox="1"/>
          <p:nvPr/>
        </p:nvSpPr>
        <p:spPr>
          <a:xfrm>
            <a:off x="838200" y="1777027"/>
            <a:ext cx="66375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Please place your </a:t>
            </a:r>
            <a:r>
              <a:rPr lang="en-US" sz="3200" u="sng" dirty="0" smtClean="0"/>
              <a:t>travel order </a:t>
            </a:r>
            <a:r>
              <a:rPr lang="en-US" sz="3200" dirty="0" smtClean="0"/>
              <a:t>number </a:t>
            </a:r>
          </a:p>
          <a:p>
            <a:r>
              <a:rPr lang="en-US" sz="3200" dirty="0" smtClean="0"/>
              <a:t>(located block 27 on your orders)</a:t>
            </a:r>
          </a:p>
          <a:p>
            <a:r>
              <a:rPr lang="en-US" sz="3200" dirty="0" smtClean="0"/>
              <a:t> under the ORG Code</a:t>
            </a:r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6" y="4875680"/>
            <a:ext cx="10544468" cy="9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 Form 1351-2: Travel Voucher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Split </a:t>
            </a:r>
            <a:r>
              <a:rPr lang="en-US" sz="4000" dirty="0" err="1" smtClean="0"/>
              <a:t>Disbursment</a:t>
            </a:r>
            <a:endParaRPr lang="en-US" sz="4000" dirty="0" smtClean="0"/>
          </a:p>
          <a:p>
            <a:pPr lvl="1"/>
            <a:r>
              <a:rPr lang="en-US" sz="3200" dirty="0" smtClean="0"/>
              <a:t>If you DO NOT have a Government Travel Card (GTC) or you have one and didn’t use it, put $0 </a:t>
            </a:r>
          </a:p>
          <a:p>
            <a:pPr lvl="1"/>
            <a:r>
              <a:rPr lang="en-US" sz="3200" dirty="0" smtClean="0"/>
              <a:t>If member used their GTC:</a:t>
            </a:r>
          </a:p>
          <a:p>
            <a:pPr lvl="2"/>
            <a:r>
              <a:rPr lang="en-US" sz="2800" dirty="0" smtClean="0"/>
              <a:t>100%- Whole voucher pays towards your GTC</a:t>
            </a:r>
          </a:p>
          <a:p>
            <a:pPr lvl="2"/>
            <a:r>
              <a:rPr lang="en-US" sz="2800" dirty="0" smtClean="0"/>
              <a:t>0%- Whole voucher pays to your direct deposit</a:t>
            </a:r>
          </a:p>
          <a:p>
            <a:pPr lvl="2"/>
            <a:r>
              <a:rPr lang="en-US" sz="2800" dirty="0"/>
              <a:t>A</a:t>
            </a:r>
            <a:r>
              <a:rPr lang="en-US" sz="2800" dirty="0" smtClean="0"/>
              <a:t>mount to be distributed to the GTC and remainder goes to your direct deposit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6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2" y="2772228"/>
            <a:ext cx="11651855" cy="2734853"/>
          </a:xfrm>
        </p:spPr>
      </p:pic>
      <p:sp>
        <p:nvSpPr>
          <p:cNvPr id="6" name="Down Arrow 5"/>
          <p:cNvSpPr/>
          <p:nvPr/>
        </p:nvSpPr>
        <p:spPr>
          <a:xfrm>
            <a:off x="10613571" y="1843313"/>
            <a:ext cx="740229" cy="18578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2" y="2772228"/>
            <a:ext cx="11651855" cy="2734853"/>
          </a:xfrm>
        </p:spPr>
      </p:pic>
      <p:sp>
        <p:nvSpPr>
          <p:cNvPr id="3" name="Rectangle 2"/>
          <p:cNvSpPr/>
          <p:nvPr/>
        </p:nvSpPr>
        <p:spPr>
          <a:xfrm>
            <a:off x="159657" y="4194629"/>
            <a:ext cx="8490857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2" y="3534227"/>
            <a:ext cx="11651855" cy="2734853"/>
          </a:xfrm>
        </p:spPr>
      </p:pic>
      <p:sp>
        <p:nvSpPr>
          <p:cNvPr id="3" name="Rectangle 2"/>
          <p:cNvSpPr/>
          <p:nvPr/>
        </p:nvSpPr>
        <p:spPr>
          <a:xfrm>
            <a:off x="8418286" y="4901653"/>
            <a:ext cx="3672114" cy="1323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713" y="1585126"/>
            <a:ext cx="1007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member is single in the dorms, leave as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member is single and is off base, check DLA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member has dependents that traveled with the member, check Dependent(s) and DLA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member has a dependent(s) but the dependent(s) didn’t travel together with the member at the same time, leave as is and file separate travel voucher for the dependent(s) 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9" y="2765439"/>
            <a:ext cx="10941662" cy="3813003"/>
          </a:xfrm>
        </p:spPr>
      </p:pic>
      <p:sp>
        <p:nvSpPr>
          <p:cNvPr id="7" name="Rectangle 6"/>
          <p:cNvSpPr/>
          <p:nvPr/>
        </p:nvSpPr>
        <p:spPr>
          <a:xfrm>
            <a:off x="464457" y="2711637"/>
            <a:ext cx="11263086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439876"/>
            <a:ext cx="10653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8- Located on Block 27 on Travel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9- PPM/TMO Advance or DLA Advance that PAID in members Direct Deposit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11- Member’s CURRENT organization and Station (Tinker AFB)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9" y="2765439"/>
            <a:ext cx="10941662" cy="3813003"/>
          </a:xfrm>
        </p:spPr>
      </p:pic>
      <p:sp>
        <p:nvSpPr>
          <p:cNvPr id="7" name="Rectangle 6"/>
          <p:cNvSpPr/>
          <p:nvPr/>
        </p:nvSpPr>
        <p:spPr>
          <a:xfrm>
            <a:off x="464457" y="4163064"/>
            <a:ext cx="7024914" cy="24153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439876"/>
            <a:ext cx="11284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no dependent(s)= Mark </a:t>
            </a:r>
            <a:r>
              <a:rPr lang="en-US" sz="2400" b="1" dirty="0" smtClean="0"/>
              <a:t>Unaccompanied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Dependent(s) traveled together with member= Mark </a:t>
            </a:r>
            <a:r>
              <a:rPr lang="en-US" sz="2400" b="1" dirty="0" smtClean="0"/>
              <a:t>Accompanied</a:t>
            </a:r>
            <a:r>
              <a:rPr lang="en-US" sz="2400" dirty="0" smtClean="0"/>
              <a:t> and fill out info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845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9" y="2765439"/>
            <a:ext cx="10941662" cy="3813003"/>
          </a:xfrm>
        </p:spPr>
      </p:pic>
      <p:sp>
        <p:nvSpPr>
          <p:cNvPr id="7" name="Rectangle 6"/>
          <p:cNvSpPr/>
          <p:nvPr/>
        </p:nvSpPr>
        <p:spPr>
          <a:xfrm>
            <a:off x="7300685" y="4163066"/>
            <a:ext cx="4266145" cy="17732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439876"/>
            <a:ext cx="111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13- Located on block 17 on the member’s </a:t>
            </a:r>
            <a:r>
              <a:rPr lang="en-US" sz="2400" b="1" dirty="0" smtClean="0"/>
              <a:t>travel orders</a:t>
            </a:r>
            <a:r>
              <a:rPr lang="en-US" sz="2400" dirty="0" smtClean="0"/>
              <a:t>; member’s dependent(s)</a:t>
            </a:r>
            <a:endParaRPr lang="en-US" sz="2400" b="1" dirty="0"/>
          </a:p>
          <a:p>
            <a:r>
              <a:rPr lang="en-US" sz="2400" dirty="0"/>
              <a:t>a</a:t>
            </a:r>
            <a:r>
              <a:rPr lang="en-US" sz="2400" dirty="0" smtClean="0"/>
              <a:t>ddress must be filled in block 13</a:t>
            </a:r>
          </a:p>
        </p:txBody>
      </p:sp>
    </p:spTree>
    <p:extLst>
      <p:ext uri="{BB962C8B-B14F-4D97-AF65-F5344CB8AC3E}">
        <p14:creationId xmlns:p14="http://schemas.microsoft.com/office/powerpoint/2010/main" val="4032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5770" y="1662523"/>
            <a:ext cx="517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15- Itinerary (BLANK)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1690688"/>
            <a:ext cx="5887951" cy="5167312"/>
          </a:xfrm>
        </p:spPr>
      </p:pic>
      <p:sp>
        <p:nvSpPr>
          <p:cNvPr id="9" name="Rectangle 8"/>
          <p:cNvSpPr/>
          <p:nvPr/>
        </p:nvSpPr>
        <p:spPr>
          <a:xfrm>
            <a:off x="630115" y="1662523"/>
            <a:ext cx="4145086" cy="298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5770" y="1662523"/>
            <a:ext cx="5177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16- POC TRAVEL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you have driven at any point during your PCS (incl. rental), check </a:t>
            </a:r>
            <a:r>
              <a:rPr lang="en-US" sz="2400" b="1" u="sng" dirty="0" smtClean="0"/>
              <a:t>OWN/OPERATE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you didn’t drive at all,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check </a:t>
            </a:r>
            <a:r>
              <a:rPr lang="en-US" sz="2400" b="1" u="sng" dirty="0" smtClean="0"/>
              <a:t>PASSENGER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1690688"/>
            <a:ext cx="5887951" cy="5167312"/>
          </a:xfrm>
        </p:spPr>
      </p:pic>
      <p:sp>
        <p:nvSpPr>
          <p:cNvPr id="9" name="Rectangle 8"/>
          <p:cNvSpPr/>
          <p:nvPr/>
        </p:nvSpPr>
        <p:spPr>
          <a:xfrm>
            <a:off x="539627" y="4630057"/>
            <a:ext cx="4496830" cy="2322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Form 1351-2: Travel Voucher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8742" y="1662523"/>
            <a:ext cx="57145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18- Reimbursable Expenses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TLE</a:t>
            </a:r>
            <a:r>
              <a:rPr lang="en-US" sz="2400" dirty="0" smtClean="0"/>
              <a:t> –Needs receipt in order to claim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Airfare</a:t>
            </a:r>
            <a:r>
              <a:rPr lang="en-US" sz="2400" dirty="0" smtClean="0"/>
              <a:t> -</a:t>
            </a:r>
            <a:r>
              <a:rPr lang="en-US" sz="2400" dirty="0"/>
              <a:t> Needs </a:t>
            </a:r>
            <a:r>
              <a:rPr lang="en-US" sz="2400" dirty="0" smtClean="0"/>
              <a:t>receipt to claim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Taxi’s</a:t>
            </a:r>
            <a:r>
              <a:rPr lang="en-US" sz="2400" dirty="0" smtClean="0"/>
              <a:t> –Needs receipt to claim if over $75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Toll’s</a:t>
            </a:r>
            <a:r>
              <a:rPr lang="en-US" sz="2400" dirty="0" smtClean="0"/>
              <a:t>- If you ran into tolls, annotate.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Night at Port </a:t>
            </a:r>
            <a:r>
              <a:rPr lang="en-US" sz="2400" dirty="0" smtClean="0"/>
              <a:t>–Needs receipt to claim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2 </a:t>
            </a:r>
            <a:r>
              <a:rPr lang="en-US" sz="2400" b="1" dirty="0" err="1" smtClean="0"/>
              <a:t>Pov’s</a:t>
            </a:r>
            <a:r>
              <a:rPr lang="en-US" sz="2400" dirty="0" smtClean="0"/>
              <a:t>- Must have dependent(s) in order to claim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SIGN AND DATE BLOCK 20a. AND 20b.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1690688"/>
            <a:ext cx="5887951" cy="5167312"/>
          </a:xfrm>
        </p:spPr>
      </p:pic>
      <p:sp>
        <p:nvSpPr>
          <p:cNvPr id="9" name="Rectangle 8"/>
          <p:cNvSpPr/>
          <p:nvPr/>
        </p:nvSpPr>
        <p:spPr>
          <a:xfrm>
            <a:off x="600791" y="4818743"/>
            <a:ext cx="4496830" cy="2039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741835"/>
            <a:ext cx="3932237" cy="1084942"/>
          </a:xfrm>
        </p:spPr>
        <p:txBody>
          <a:bodyPr>
            <a:normAutofit/>
          </a:bodyPr>
          <a:lstStyle/>
          <a:p>
            <a:r>
              <a:rPr lang="en-US" dirty="0"/>
              <a:t>PDT Arrival </a:t>
            </a:r>
            <a:r>
              <a:rPr lang="en-US" dirty="0" smtClean="0"/>
              <a:t>Worksheet cont.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Final Out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day you out-processed from </a:t>
            </a:r>
            <a:r>
              <a:rPr lang="en-US" sz="1800" dirty="0" smtClean="0"/>
              <a:t>MPF at your previous location 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Date Departed Last Duty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day you actually left your last duty station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Port Call </a:t>
            </a:r>
            <a:r>
              <a:rPr lang="en-US" sz="2000" dirty="0" smtClean="0"/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Last day you were stateside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your Final Out date and your </a:t>
            </a:r>
            <a:r>
              <a:rPr lang="en-US" sz="2000" dirty="0"/>
              <a:t>d</a:t>
            </a:r>
            <a:r>
              <a:rPr lang="en-US" sz="2000" dirty="0" smtClean="0"/>
              <a:t>ate </a:t>
            </a:r>
            <a:r>
              <a:rPr lang="en-US" sz="2000" dirty="0" smtClean="0"/>
              <a:t>departed </a:t>
            </a:r>
            <a:r>
              <a:rPr lang="en-US" sz="2000" dirty="0" smtClean="0"/>
              <a:t>last duty </a:t>
            </a:r>
            <a:r>
              <a:rPr lang="en-US" sz="2000" dirty="0" smtClean="0"/>
              <a:t>station </a:t>
            </a:r>
            <a:r>
              <a:rPr lang="en-US" sz="2000" dirty="0" smtClean="0"/>
              <a:t>is </a:t>
            </a:r>
            <a:r>
              <a:rPr lang="en-US" sz="2000" dirty="0" smtClean="0"/>
              <a:t>more than 48 hours, write a brief explanation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0" y="2873829"/>
            <a:ext cx="7460095" cy="133168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4644570" y="3367314"/>
            <a:ext cx="7460095" cy="10688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0" y="0"/>
            <a:ext cx="1164123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8409" y="415637"/>
            <a:ext cx="6255628" cy="6927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162" y="3622089"/>
            <a:ext cx="7932737" cy="2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0" y="0"/>
            <a:ext cx="1164123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491" y="5902036"/>
            <a:ext cx="11487127" cy="5126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118872"/>
            <a:ext cx="8721436" cy="6620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3273" y="692727"/>
            <a:ext cx="8721436" cy="1177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118872"/>
            <a:ext cx="8721436" cy="6620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3273" y="1773383"/>
            <a:ext cx="8721436" cy="375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118872"/>
            <a:ext cx="8721436" cy="6620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3273" y="5430982"/>
            <a:ext cx="8721436" cy="367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118872"/>
            <a:ext cx="8721436" cy="6620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5673" y="5721926"/>
            <a:ext cx="4759036" cy="581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0"/>
            <a:ext cx="7029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1636" y="1995055"/>
            <a:ext cx="3006437" cy="2493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621567"/>
            <a:ext cx="12192000" cy="450649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64872" y="621567"/>
            <a:ext cx="6428509" cy="1040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5682249"/>
            <a:ext cx="11155332" cy="10860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89964" y="5682249"/>
            <a:ext cx="3906982" cy="3860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619"/>
            <a:ext cx="10515600" cy="4276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Required Documents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Autofit/>
          </a:bodyPr>
          <a:lstStyle/>
          <a:p>
            <a:r>
              <a:rPr lang="en-US" sz="3600" dirty="0" smtClean="0"/>
              <a:t>PDT Checklist</a:t>
            </a:r>
          </a:p>
          <a:p>
            <a:r>
              <a:rPr lang="en-US" sz="3600" dirty="0" smtClean="0"/>
              <a:t>PDT Arrival Worksheet</a:t>
            </a:r>
          </a:p>
          <a:p>
            <a:r>
              <a:rPr lang="en-US" sz="3600" dirty="0" smtClean="0"/>
              <a:t>AF Form 594 – BAH Form</a:t>
            </a:r>
            <a:endParaRPr lang="en-US" sz="3600" dirty="0" smtClean="0"/>
          </a:p>
          <a:p>
            <a:r>
              <a:rPr lang="en-US" sz="3600" dirty="0" smtClean="0"/>
              <a:t>DD Form 1351-2, </a:t>
            </a:r>
            <a:r>
              <a:rPr lang="en-US" sz="3600" dirty="0"/>
              <a:t>Travel </a:t>
            </a:r>
            <a:r>
              <a:rPr lang="en-US" sz="3600" dirty="0" smtClean="0"/>
              <a:t>Voucher</a:t>
            </a:r>
          </a:p>
          <a:p>
            <a:r>
              <a:rPr lang="en-US" sz="3600" dirty="0" smtClean="0"/>
              <a:t>1 Copy of </a:t>
            </a:r>
            <a:r>
              <a:rPr lang="en-US" sz="3600" dirty="0" smtClean="0"/>
              <a:t>PCS Orders (Front and back)</a:t>
            </a:r>
          </a:p>
          <a:p>
            <a:r>
              <a:rPr lang="en-US" sz="3600" dirty="0" smtClean="0"/>
              <a:t>TLE </a:t>
            </a:r>
            <a:r>
              <a:rPr lang="en-US" sz="3600" dirty="0" smtClean="0"/>
              <a:t>Form (if </a:t>
            </a:r>
            <a:r>
              <a:rPr lang="en-US" sz="3600" dirty="0" smtClean="0"/>
              <a:t>applicable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Any Receipts </a:t>
            </a:r>
            <a:r>
              <a:rPr lang="en-US" sz="3600" dirty="0" smtClean="0"/>
              <a:t>(Airfare</a:t>
            </a:r>
            <a:r>
              <a:rPr lang="en-US" sz="3600" dirty="0" smtClean="0"/>
              <a:t>, </a:t>
            </a:r>
            <a:r>
              <a:rPr lang="en-US" sz="3600" dirty="0" smtClean="0"/>
              <a:t>Lodging, Taxi)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060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arrived new station</a:t>
            </a:r>
          </a:p>
          <a:p>
            <a:pPr lvl="1"/>
            <a:r>
              <a:rPr lang="en-US" dirty="0" smtClean="0"/>
              <a:t>The date you actually arrived to </a:t>
            </a:r>
            <a:r>
              <a:rPr lang="en-US" dirty="0" smtClean="0"/>
              <a:t>your new duty station</a:t>
            </a:r>
            <a:endParaRPr lang="en-US" dirty="0" smtClean="0"/>
          </a:p>
          <a:p>
            <a:r>
              <a:rPr lang="en-US" dirty="0" smtClean="0"/>
              <a:t>Date “Signed Into” station</a:t>
            </a:r>
          </a:p>
          <a:p>
            <a:pPr lvl="1"/>
            <a:r>
              <a:rPr lang="en-US" dirty="0" smtClean="0"/>
              <a:t>If no leave was taken after arrival to </a:t>
            </a:r>
            <a:r>
              <a:rPr lang="en-US" dirty="0" smtClean="0"/>
              <a:t>duty location = </a:t>
            </a:r>
            <a:r>
              <a:rPr lang="en-US" dirty="0" smtClean="0"/>
              <a:t>Same date as Date arrived</a:t>
            </a:r>
          </a:p>
          <a:p>
            <a:pPr lvl="1"/>
            <a:r>
              <a:rPr lang="en-US" dirty="0" smtClean="0"/>
              <a:t>If Permissive leave was taken (i.e. House Hunting</a:t>
            </a:r>
            <a:r>
              <a:rPr lang="en-US" dirty="0" smtClean="0"/>
              <a:t>) = </a:t>
            </a:r>
            <a:r>
              <a:rPr lang="en-US" dirty="0" smtClean="0"/>
              <a:t>Same date as Date arrived</a:t>
            </a:r>
          </a:p>
          <a:p>
            <a:pPr lvl="1"/>
            <a:r>
              <a:rPr lang="en-US" dirty="0" smtClean="0"/>
              <a:t>If leave was taken after arriving to </a:t>
            </a:r>
            <a:r>
              <a:rPr lang="en-US" dirty="0" smtClean="0"/>
              <a:t>Tinker = </a:t>
            </a:r>
            <a:r>
              <a:rPr lang="en-US" dirty="0" smtClean="0"/>
              <a:t>Date you were available for duty</a:t>
            </a:r>
          </a:p>
          <a:p>
            <a:r>
              <a:rPr lang="en-US" dirty="0" smtClean="0"/>
              <a:t>If the dates between the </a:t>
            </a:r>
            <a:r>
              <a:rPr lang="en-US" b="1" u="sng" dirty="0" smtClean="0"/>
              <a:t>Date arrived new station</a:t>
            </a:r>
            <a:r>
              <a:rPr lang="en-US" dirty="0" smtClean="0"/>
              <a:t> and 		          the </a:t>
            </a:r>
            <a:r>
              <a:rPr lang="en-US" b="1" u="sng" dirty="0" smtClean="0"/>
              <a:t>Date “Signed into” station</a:t>
            </a:r>
            <a:r>
              <a:rPr lang="en-US" dirty="0" smtClean="0"/>
              <a:t> are different, check Yes at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/>
              <a:t>“Was leave taken upon arrival?”</a:t>
            </a:r>
            <a:r>
              <a:rPr lang="en-US" dirty="0" smtClean="0"/>
              <a:t> box.</a:t>
            </a:r>
            <a:endParaRPr lang="en-US" b="1" u="sng" dirty="0" smtClean="0"/>
          </a:p>
          <a:p>
            <a:r>
              <a:rPr lang="en-US" dirty="0" smtClean="0"/>
              <a:t>If the dates are the same, check No</a:t>
            </a:r>
          </a:p>
        </p:txBody>
      </p:sp>
    </p:spTree>
    <p:extLst>
      <p:ext uri="{BB962C8B-B14F-4D97-AF65-F5344CB8AC3E}">
        <p14:creationId xmlns:p14="http://schemas.microsoft.com/office/powerpoint/2010/main" val="19382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82" y="1627909"/>
            <a:ext cx="7214773" cy="1877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" y="1384436"/>
            <a:ext cx="10850489" cy="4553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5371" y="2566554"/>
            <a:ext cx="9550400" cy="6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23927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82" y="1627909"/>
            <a:ext cx="7214773" cy="1877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" y="1384436"/>
            <a:ext cx="10850489" cy="4553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0411" y="3193143"/>
            <a:ext cx="10850489" cy="420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30755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82" y="1627909"/>
            <a:ext cx="7214773" cy="1877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" y="1384436"/>
            <a:ext cx="10850489" cy="4553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0412" y="3505200"/>
            <a:ext cx="2957817" cy="505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27612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82" y="1627909"/>
            <a:ext cx="7214773" cy="1877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" y="1384436"/>
            <a:ext cx="10850489" cy="4553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0411" y="3763187"/>
            <a:ext cx="9692445" cy="866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3249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82" y="1627909"/>
            <a:ext cx="7214773" cy="1877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" y="1384436"/>
            <a:ext cx="10850489" cy="4553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2012" y="4575230"/>
            <a:ext cx="9550400" cy="5628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PDT Arrival Worksheet cont.</a:t>
            </a:r>
          </a:p>
        </p:txBody>
      </p:sp>
    </p:spTree>
    <p:extLst>
      <p:ext uri="{BB962C8B-B14F-4D97-AF65-F5344CB8AC3E}">
        <p14:creationId xmlns:p14="http://schemas.microsoft.com/office/powerpoint/2010/main" val="698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C2F559BE77D4C97806C33D688D757" ma:contentTypeVersion="0" ma:contentTypeDescription="Create a new document." ma:contentTypeScope="" ma:versionID="d1b443781b68e45efe3663e7a0e21f13">
  <xsd:schema xmlns:xsd="http://www.w3.org/2001/XMLSchema" xmlns:xs="http://www.w3.org/2001/XMLSchema" xmlns:p="http://schemas.microsoft.com/office/2006/metadata/properties" xmlns:ns2="3bfb44fa-9040-4639-8461-817f97304e54" targetNamespace="http://schemas.microsoft.com/office/2006/metadata/properties" ma:root="true" ma:fieldsID="58c77f912941ed9f1948a4ea42669ba5" ns2:_="">
    <xsd:import namespace="3bfb44fa-9040-4639-8461-817f97304e5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fb44fa-9040-4639-8461-817f97304e5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bfb44fa-9040-4639-8461-817f97304e54">SAFFMP-1111286837-223</_dlc_DocId>
    <_dlc_DocIdUrl xmlns="3bfb44fa-9040-4639-8461-817f97304e54">
      <Url>https://cs2.eis.af.mil/sites/11098/AF-FM-SII/integration/_layouts/15/DocIdRedir.aspx?ID=SAFFMP-1111286837-223</Url>
      <Description>SAFFMP-1111286837-223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68F2F8E-30BE-43B4-B6ED-43EE4C231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fb44fa-9040-4639-8461-817f97304e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FB1B7A-4AED-4E47-BACB-BF2ECC482F3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3bfb44fa-9040-4639-8461-817f97304e5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B62616-59AB-4A87-A5D0-54195862CCF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5DC9E39-358F-4FB8-934F-4153E33A01E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724</Words>
  <Application>Microsoft Office PowerPoint</Application>
  <PresentationFormat>Widescreen</PresentationFormat>
  <Paragraphs>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15 CPTS In-Processing Briefing</vt:lpstr>
      <vt:lpstr>PDT Arrival Worksheet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PDT Arrival Worksheet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Form 1351-2: Travel Voucher</vt:lpstr>
      <vt:lpstr>DD Form 1351-2: Travel Voucher</vt:lpstr>
      <vt:lpstr>DD Form 1351-2: Travel Voucher</vt:lpstr>
      <vt:lpstr>DD Form 1351-2: Travel Voucher</vt:lpstr>
      <vt:lpstr>DD Form 1351-2: Travel Voucher</vt:lpstr>
      <vt:lpstr>DD Form 1351-2: Travel Voucher</vt:lpstr>
      <vt:lpstr>DD Form 1351-2: Travel Voucher</vt:lpstr>
      <vt:lpstr>DD Form 1351-2: Travel Voucher</vt:lpstr>
      <vt:lpstr>DD Form 1351-2: Travel Voucher</vt:lpstr>
      <vt:lpstr>DD Form 1351-2: Travel Voucher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Documents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STROUD, DAKOTA C Amn USAF AFMC 72 CPTS/FMFC</dc:creator>
  <cp:lastModifiedBy>SALGUERO, MARIO G TSgt USAF PACAF 15 CPTS/FMF</cp:lastModifiedBy>
  <cp:revision>54</cp:revision>
  <dcterms:created xsi:type="dcterms:W3CDTF">2018-05-08T14:02:51Z</dcterms:created>
  <dcterms:modified xsi:type="dcterms:W3CDTF">2020-08-10T00:26:45Z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218c433f-1e71-448d-8a0c-6c728901177b</vt:lpwstr>
  </property>
  <property fmtid="{D5CDD505-2E9C-101B-9397-08002B2CF9AE}" pid="3" name="ContentTypeId">
    <vt:lpwstr>0x0101003C2C2F559BE77D4C97806C33D688D757</vt:lpwstr>
  </property>
</Properties>
</file>