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8CBAD"/>
    <a:srgbClr val="CC66FF"/>
    <a:srgbClr val="0D0D0D"/>
    <a:srgbClr val="F4B183"/>
    <a:srgbClr val="FFFFFF"/>
    <a:srgbClr val="FFC000"/>
    <a:srgbClr val="A9D18E"/>
    <a:srgbClr val="9999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ch, Arne van den" userId="56974880-7683-4a6d-b709-d0453229d59b" providerId="ADAL" clId="{CD964540-C205-483A-B1FE-C3AC8EECFA8D}"/>
    <pc:docChg chg="undo custSel addSld modSld">
      <pc:chgData name="Bosch, Arne van den" userId="56974880-7683-4a6d-b709-d0453229d59b" providerId="ADAL" clId="{CD964540-C205-483A-B1FE-C3AC8EECFA8D}" dt="2024-05-08T19:01:35.260" v="33" actId="14100"/>
      <pc:docMkLst>
        <pc:docMk/>
      </pc:docMkLst>
      <pc:sldChg chg="addSp delSp modSp new mod">
        <pc:chgData name="Bosch, Arne van den" userId="56974880-7683-4a6d-b709-d0453229d59b" providerId="ADAL" clId="{CD964540-C205-483A-B1FE-C3AC8EECFA8D}" dt="2024-05-08T19:01:28.556" v="30" actId="21"/>
        <pc:sldMkLst>
          <pc:docMk/>
          <pc:sldMk cId="4209031571" sldId="257"/>
        </pc:sldMkLst>
        <pc:spChg chg="add mod">
          <ac:chgData name="Bosch, Arne van den" userId="56974880-7683-4a6d-b709-d0453229d59b" providerId="ADAL" clId="{CD964540-C205-483A-B1FE-C3AC8EECFA8D}" dt="2024-05-08T16:27:25.779" v="3" actId="1076"/>
          <ac:spMkLst>
            <pc:docMk/>
            <pc:sldMk cId="4209031571" sldId="257"/>
            <ac:spMk id="2" creationId="{141E848F-B07A-1A1D-08EF-8B9C50A77B88}"/>
          </ac:spMkLst>
        </pc:spChg>
        <pc:spChg chg="add mod">
          <ac:chgData name="Bosch, Arne van den" userId="56974880-7683-4a6d-b709-d0453229d59b" providerId="ADAL" clId="{CD964540-C205-483A-B1FE-C3AC8EECFA8D}" dt="2024-05-08T16:28:25.855" v="9" actId="207"/>
          <ac:spMkLst>
            <pc:docMk/>
            <pc:sldMk cId="4209031571" sldId="257"/>
            <ac:spMk id="3" creationId="{1CA641A5-FADC-08C9-E472-D7A67BAC6211}"/>
          </ac:spMkLst>
        </pc:spChg>
        <pc:spChg chg="add mod">
          <ac:chgData name="Bosch, Arne van den" userId="56974880-7683-4a6d-b709-d0453229d59b" providerId="ADAL" clId="{CD964540-C205-483A-B1FE-C3AC8EECFA8D}" dt="2024-05-08T16:30:35.113" v="20" actId="1076"/>
          <ac:spMkLst>
            <pc:docMk/>
            <pc:sldMk cId="4209031571" sldId="257"/>
            <ac:spMk id="4" creationId="{4A63538D-A252-2DD2-6F1C-AC5564F38B45}"/>
          </ac:spMkLst>
        </pc:spChg>
        <pc:spChg chg="add mod">
          <ac:chgData name="Bosch, Arne van den" userId="56974880-7683-4a6d-b709-d0453229d59b" providerId="ADAL" clId="{CD964540-C205-483A-B1FE-C3AC8EECFA8D}" dt="2024-05-08T16:30:37.891" v="21" actId="1076"/>
          <ac:spMkLst>
            <pc:docMk/>
            <pc:sldMk cId="4209031571" sldId="257"/>
            <ac:spMk id="5" creationId="{AEACFB75-9CE0-2A25-500C-800B407B7112}"/>
          </ac:spMkLst>
        </pc:spChg>
        <pc:spChg chg="add mod">
          <ac:chgData name="Bosch, Arne van den" userId="56974880-7683-4a6d-b709-d0453229d59b" providerId="ADAL" clId="{CD964540-C205-483A-B1FE-C3AC8EECFA8D}" dt="2024-05-08T16:29:43.632" v="17" actId="207"/>
          <ac:spMkLst>
            <pc:docMk/>
            <pc:sldMk cId="4209031571" sldId="257"/>
            <ac:spMk id="6" creationId="{625BF0B2-DA10-0482-55F4-93BCD4049C52}"/>
          </ac:spMkLst>
        </pc:spChg>
        <pc:spChg chg="add mod">
          <ac:chgData name="Bosch, Arne van den" userId="56974880-7683-4a6d-b709-d0453229d59b" providerId="ADAL" clId="{CD964540-C205-483A-B1FE-C3AC8EECFA8D}" dt="2024-05-08T16:28:46.326" v="11" actId="1076"/>
          <ac:spMkLst>
            <pc:docMk/>
            <pc:sldMk cId="4209031571" sldId="257"/>
            <ac:spMk id="7" creationId="{0D4C4813-B019-D84F-BD95-6256FCB1C502}"/>
          </ac:spMkLst>
        </pc:spChg>
        <pc:spChg chg="add del mod">
          <ac:chgData name="Bosch, Arne van den" userId="56974880-7683-4a6d-b709-d0453229d59b" providerId="ADAL" clId="{CD964540-C205-483A-B1FE-C3AC8EECFA8D}" dt="2024-05-08T19:01:28.556" v="30" actId="21"/>
          <ac:spMkLst>
            <pc:docMk/>
            <pc:sldMk cId="4209031571" sldId="257"/>
            <ac:spMk id="8" creationId="{F4C1FDC0-EA03-A8F2-ED72-941DF858C0A9}"/>
          </ac:spMkLst>
        </pc:spChg>
      </pc:sldChg>
      <pc:sldChg chg="addSp modSp new mod">
        <pc:chgData name="Bosch, Arne van den" userId="56974880-7683-4a6d-b709-d0453229d59b" providerId="ADAL" clId="{CD964540-C205-483A-B1FE-C3AC8EECFA8D}" dt="2024-05-08T19:01:35.260" v="33" actId="14100"/>
        <pc:sldMkLst>
          <pc:docMk/>
          <pc:sldMk cId="130535094" sldId="258"/>
        </pc:sldMkLst>
        <pc:spChg chg="add mod">
          <ac:chgData name="Bosch, Arne van den" userId="56974880-7683-4a6d-b709-d0453229d59b" providerId="ADAL" clId="{CD964540-C205-483A-B1FE-C3AC8EECFA8D}" dt="2024-05-08T19:01:35.260" v="33" actId="14100"/>
          <ac:spMkLst>
            <pc:docMk/>
            <pc:sldMk cId="130535094" sldId="258"/>
            <ac:spMk id="2" creationId="{90960619-4C26-E8B7-A087-9CB4B47B313C}"/>
          </ac:spMkLst>
        </pc:spChg>
      </pc:sldChg>
    </pc:docChg>
  </pc:docChgLst>
  <pc:docChgLst>
    <pc:chgData name="Bosch, Arne van den" userId="56974880-7683-4a6d-b709-d0453229d59b" providerId="ADAL" clId="{22D43945-8F09-4E66-BD00-1328E07C945C}"/>
    <pc:docChg chg="undo custSel modSld">
      <pc:chgData name="Bosch, Arne van den" userId="56974880-7683-4a6d-b709-d0453229d59b" providerId="ADAL" clId="{22D43945-8F09-4E66-BD00-1328E07C945C}" dt="2024-07-17T18:23:26.824" v="95" actId="1076"/>
      <pc:docMkLst>
        <pc:docMk/>
      </pc:docMkLst>
      <pc:sldChg chg="addSp delSp modSp mod">
        <pc:chgData name="Bosch, Arne van den" userId="56974880-7683-4a6d-b709-d0453229d59b" providerId="ADAL" clId="{22D43945-8F09-4E66-BD00-1328E07C945C}" dt="2024-07-17T18:15:24.368" v="89" actId="1076"/>
        <pc:sldMkLst>
          <pc:docMk/>
          <pc:sldMk cId="605941402" sldId="256"/>
        </pc:sldMkLst>
        <pc:spChg chg="add mod">
          <ac:chgData name="Bosch, Arne van den" userId="56974880-7683-4a6d-b709-d0453229d59b" providerId="ADAL" clId="{22D43945-8F09-4E66-BD00-1328E07C945C}" dt="2024-07-17T18:15:16.798" v="87" actId="1076"/>
          <ac:spMkLst>
            <pc:docMk/>
            <pc:sldMk cId="605941402" sldId="256"/>
            <ac:spMk id="2" creationId="{A88350DB-B04F-9055-C5BF-38F626033838}"/>
          </ac:spMkLst>
        </pc:spChg>
        <pc:spChg chg="add mod">
          <ac:chgData name="Bosch, Arne van den" userId="56974880-7683-4a6d-b709-d0453229d59b" providerId="ADAL" clId="{22D43945-8F09-4E66-BD00-1328E07C945C}" dt="2024-07-17T18:15:16.798" v="87" actId="1076"/>
          <ac:spMkLst>
            <pc:docMk/>
            <pc:sldMk cId="605941402" sldId="256"/>
            <ac:spMk id="3" creationId="{C286B65E-644D-9EDC-FD11-D32A768BF83F}"/>
          </ac:spMkLst>
        </pc:spChg>
        <pc:spChg chg="del mod">
          <ac:chgData name="Bosch, Arne van den" userId="56974880-7683-4a6d-b709-d0453229d59b" providerId="ADAL" clId="{22D43945-8F09-4E66-BD00-1328E07C945C}" dt="2024-07-17T18:15:00.030" v="81" actId="478"/>
          <ac:spMkLst>
            <pc:docMk/>
            <pc:sldMk cId="605941402" sldId="256"/>
            <ac:spMk id="4" creationId="{2A4F1B16-F3D9-6A24-98E7-5C7A51D0D083}"/>
          </ac:spMkLst>
        </pc:spChg>
        <pc:spChg chg="del mod">
          <ac:chgData name="Bosch, Arne van den" userId="56974880-7683-4a6d-b709-d0453229d59b" providerId="ADAL" clId="{22D43945-8F09-4E66-BD00-1328E07C945C}" dt="2024-07-17T18:15:11.029" v="85" actId="478"/>
          <ac:spMkLst>
            <pc:docMk/>
            <pc:sldMk cId="605941402" sldId="256"/>
            <ac:spMk id="5" creationId="{4746335B-53DD-2F09-728F-86589D53E62D}"/>
          </ac:spMkLst>
        </pc:spChg>
        <pc:spChg chg="add mod">
          <ac:chgData name="Bosch, Arne van den" userId="56974880-7683-4a6d-b709-d0453229d59b" providerId="ADAL" clId="{22D43945-8F09-4E66-BD00-1328E07C945C}" dt="2024-07-17T18:15:16.798" v="87" actId="1076"/>
          <ac:spMkLst>
            <pc:docMk/>
            <pc:sldMk cId="605941402" sldId="256"/>
            <ac:spMk id="6" creationId="{67C9EA56-D421-B20A-FF98-ED5B750290FD}"/>
          </ac:spMkLst>
        </pc:spChg>
        <pc:spChg chg="add mod">
          <ac:chgData name="Bosch, Arne van den" userId="56974880-7683-4a6d-b709-d0453229d59b" providerId="ADAL" clId="{22D43945-8F09-4E66-BD00-1328E07C945C}" dt="2024-07-17T18:15:21.481" v="88" actId="1076"/>
          <ac:spMkLst>
            <pc:docMk/>
            <pc:sldMk cId="605941402" sldId="256"/>
            <ac:spMk id="7" creationId="{3AA2768C-6873-DB77-DDBB-33C3B46244E8}"/>
          </ac:spMkLst>
        </pc:spChg>
        <pc:spChg chg="del mod">
          <ac:chgData name="Bosch, Arne van den" userId="56974880-7683-4a6d-b709-d0453229d59b" providerId="ADAL" clId="{22D43945-8F09-4E66-BD00-1328E07C945C}" dt="2024-07-17T18:12:26.743" v="46" actId="478"/>
          <ac:spMkLst>
            <pc:docMk/>
            <pc:sldMk cId="605941402" sldId="256"/>
            <ac:spMk id="8" creationId="{0602A167-E1E7-2D1F-DB04-7E76564868BF}"/>
          </ac:spMkLst>
        </pc:spChg>
        <pc:spChg chg="add mod">
          <ac:chgData name="Bosch, Arne van den" userId="56974880-7683-4a6d-b709-d0453229d59b" providerId="ADAL" clId="{22D43945-8F09-4E66-BD00-1328E07C945C}" dt="2024-07-17T18:15:21.481" v="88" actId="1076"/>
          <ac:spMkLst>
            <pc:docMk/>
            <pc:sldMk cId="605941402" sldId="256"/>
            <ac:spMk id="9" creationId="{8B7CB176-9744-A24B-44AA-846CA6B51C98}"/>
          </ac:spMkLst>
        </pc:spChg>
        <pc:spChg chg="del mod">
          <ac:chgData name="Bosch, Arne van den" userId="56974880-7683-4a6d-b709-d0453229d59b" providerId="ADAL" clId="{22D43945-8F09-4E66-BD00-1328E07C945C}" dt="2024-07-17T18:13:17.398" v="56" actId="478"/>
          <ac:spMkLst>
            <pc:docMk/>
            <pc:sldMk cId="605941402" sldId="256"/>
            <ac:spMk id="10" creationId="{EDBE6C9E-22F9-BB6B-6CD0-E756C8E2F036}"/>
          </ac:spMkLst>
        </pc:spChg>
        <pc:spChg chg="del mod">
          <ac:chgData name="Bosch, Arne van den" userId="56974880-7683-4a6d-b709-d0453229d59b" providerId="ADAL" clId="{22D43945-8F09-4E66-BD00-1328E07C945C}" dt="2024-07-17T18:14:06.150" v="72" actId="478"/>
          <ac:spMkLst>
            <pc:docMk/>
            <pc:sldMk cId="605941402" sldId="256"/>
            <ac:spMk id="11" creationId="{7CDCC2BF-1898-20B8-2B2B-9BC5A7A60EA9}"/>
          </ac:spMkLst>
        </pc:spChg>
        <pc:spChg chg="del mod">
          <ac:chgData name="Bosch, Arne van den" userId="56974880-7683-4a6d-b709-d0453229d59b" providerId="ADAL" clId="{22D43945-8F09-4E66-BD00-1328E07C945C}" dt="2024-07-17T18:14:30.964" v="76" actId="478"/>
          <ac:spMkLst>
            <pc:docMk/>
            <pc:sldMk cId="605941402" sldId="256"/>
            <ac:spMk id="12" creationId="{838EA55C-67C4-3247-D57F-BF83C068714D}"/>
          </ac:spMkLst>
        </pc:spChg>
        <pc:spChg chg="del mod">
          <ac:chgData name="Bosch, Arne van den" userId="56974880-7683-4a6d-b709-d0453229d59b" providerId="ADAL" clId="{22D43945-8F09-4E66-BD00-1328E07C945C}" dt="2024-07-17T18:13:49.335" v="68" actId="478"/>
          <ac:spMkLst>
            <pc:docMk/>
            <pc:sldMk cId="605941402" sldId="256"/>
            <ac:spMk id="13" creationId="{2A55E9E8-3C2E-E984-E20D-004100E91F6E}"/>
          </ac:spMkLst>
        </pc:spChg>
        <pc:spChg chg="del mod">
          <ac:chgData name="Bosch, Arne van den" userId="56974880-7683-4a6d-b709-d0453229d59b" providerId="ADAL" clId="{22D43945-8F09-4E66-BD00-1328E07C945C}" dt="2024-07-17T18:13:35.026" v="63" actId="478"/>
          <ac:spMkLst>
            <pc:docMk/>
            <pc:sldMk cId="605941402" sldId="256"/>
            <ac:spMk id="14" creationId="{258D487E-0610-0ADA-CB02-0115F5CE55E2}"/>
          </ac:spMkLst>
        </pc:spChg>
        <pc:spChg chg="add mod">
          <ac:chgData name="Bosch, Arne van den" userId="56974880-7683-4a6d-b709-d0453229d59b" providerId="ADAL" clId="{22D43945-8F09-4E66-BD00-1328E07C945C}" dt="2024-07-17T18:15:24.368" v="89" actId="1076"/>
          <ac:spMkLst>
            <pc:docMk/>
            <pc:sldMk cId="605941402" sldId="256"/>
            <ac:spMk id="15" creationId="{40ED8698-0D1B-A7D2-95DE-98F0F22DC038}"/>
          </ac:spMkLst>
        </pc:spChg>
        <pc:spChg chg="add mod">
          <ac:chgData name="Bosch, Arne van den" userId="56974880-7683-4a6d-b709-d0453229d59b" providerId="ADAL" clId="{22D43945-8F09-4E66-BD00-1328E07C945C}" dt="2024-07-17T18:15:03.126" v="82" actId="1076"/>
          <ac:spMkLst>
            <pc:docMk/>
            <pc:sldMk cId="605941402" sldId="256"/>
            <ac:spMk id="16" creationId="{2AECFD85-5A59-0635-6516-CD587671CD46}"/>
          </ac:spMkLst>
        </pc:spChg>
        <pc:spChg chg="add mod">
          <ac:chgData name="Bosch, Arne van den" userId="56974880-7683-4a6d-b709-d0453229d59b" providerId="ADAL" clId="{22D43945-8F09-4E66-BD00-1328E07C945C}" dt="2024-07-17T18:15:13.933" v="86" actId="1076"/>
          <ac:spMkLst>
            <pc:docMk/>
            <pc:sldMk cId="605941402" sldId="256"/>
            <ac:spMk id="17" creationId="{07DB899F-F4E1-8B10-3D2D-37E7F4ADBB73}"/>
          </ac:spMkLst>
        </pc:spChg>
      </pc:sldChg>
      <pc:sldChg chg="addSp delSp modSp mod">
        <pc:chgData name="Bosch, Arne van den" userId="56974880-7683-4a6d-b709-d0453229d59b" providerId="ADAL" clId="{22D43945-8F09-4E66-BD00-1328E07C945C}" dt="2024-07-17T18:11:57.753" v="42" actId="1076"/>
        <pc:sldMkLst>
          <pc:docMk/>
          <pc:sldMk cId="4209031571" sldId="257"/>
        </pc:sldMkLst>
        <pc:spChg chg="del mod">
          <ac:chgData name="Bosch, Arne van den" userId="56974880-7683-4a6d-b709-d0453229d59b" providerId="ADAL" clId="{22D43945-8F09-4E66-BD00-1328E07C945C}" dt="2024-07-17T18:10:07.078" v="13" actId="478"/>
          <ac:spMkLst>
            <pc:docMk/>
            <pc:sldMk cId="4209031571" sldId="257"/>
            <ac:spMk id="2" creationId="{141E848F-B07A-1A1D-08EF-8B9C50A77B88}"/>
          </ac:spMkLst>
        </pc:spChg>
        <pc:spChg chg="del mod">
          <ac:chgData name="Bosch, Arne van den" userId="56974880-7683-4a6d-b709-d0453229d59b" providerId="ADAL" clId="{22D43945-8F09-4E66-BD00-1328E07C945C}" dt="2024-07-17T18:09:23.493" v="9" actId="478"/>
          <ac:spMkLst>
            <pc:docMk/>
            <pc:sldMk cId="4209031571" sldId="257"/>
            <ac:spMk id="3" creationId="{1CA641A5-FADC-08C9-E472-D7A67BAC6211}"/>
          </ac:spMkLst>
        </pc:spChg>
        <pc:spChg chg="del mod">
          <ac:chgData name="Bosch, Arne van den" userId="56974880-7683-4a6d-b709-d0453229d59b" providerId="ADAL" clId="{22D43945-8F09-4E66-BD00-1328E07C945C}" dt="2024-07-17T18:11:05.713" v="27" actId="478"/>
          <ac:spMkLst>
            <pc:docMk/>
            <pc:sldMk cId="4209031571" sldId="257"/>
            <ac:spMk id="4" creationId="{4A63538D-A252-2DD2-6F1C-AC5564F38B45}"/>
          </ac:spMkLst>
        </pc:spChg>
        <pc:spChg chg="del mod">
          <ac:chgData name="Bosch, Arne van den" userId="56974880-7683-4a6d-b709-d0453229d59b" providerId="ADAL" clId="{22D43945-8F09-4E66-BD00-1328E07C945C}" dt="2024-07-17T18:11:16.994" v="31" actId="478"/>
          <ac:spMkLst>
            <pc:docMk/>
            <pc:sldMk cId="4209031571" sldId="257"/>
            <ac:spMk id="5" creationId="{AEACFB75-9CE0-2A25-500C-800B407B7112}"/>
          </ac:spMkLst>
        </pc:spChg>
        <pc:spChg chg="del mod">
          <ac:chgData name="Bosch, Arne van den" userId="56974880-7683-4a6d-b709-d0453229d59b" providerId="ADAL" clId="{22D43945-8F09-4E66-BD00-1328E07C945C}" dt="2024-07-17T18:10:50.448" v="23" actId="478"/>
          <ac:spMkLst>
            <pc:docMk/>
            <pc:sldMk cId="4209031571" sldId="257"/>
            <ac:spMk id="6" creationId="{625BF0B2-DA10-0482-55F4-93BCD4049C52}"/>
          </ac:spMkLst>
        </pc:spChg>
        <pc:spChg chg="del mod">
          <ac:chgData name="Bosch, Arne van den" userId="56974880-7683-4a6d-b709-d0453229d59b" providerId="ADAL" clId="{22D43945-8F09-4E66-BD00-1328E07C945C}" dt="2024-07-17T18:10:34.919" v="19" actId="478"/>
          <ac:spMkLst>
            <pc:docMk/>
            <pc:sldMk cId="4209031571" sldId="257"/>
            <ac:spMk id="7" creationId="{0D4C4813-B019-D84F-BD95-6256FCB1C502}"/>
          </ac:spMkLst>
        </pc:spChg>
        <pc:spChg chg="del mod">
          <ac:chgData name="Bosch, Arne van den" userId="56974880-7683-4a6d-b709-d0453229d59b" providerId="ADAL" clId="{22D43945-8F09-4E66-BD00-1328E07C945C}" dt="2024-07-17T18:11:28.693" v="35" actId="478"/>
          <ac:spMkLst>
            <pc:docMk/>
            <pc:sldMk cId="4209031571" sldId="257"/>
            <ac:spMk id="8" creationId="{11F1C9F0-45DF-DEC4-33A7-9D18984B5D4B}"/>
          </ac:spMkLst>
        </pc:spChg>
        <pc:spChg chg="mod">
          <ac:chgData name="Bosch, Arne van den" userId="56974880-7683-4a6d-b709-d0453229d59b" providerId="ADAL" clId="{22D43945-8F09-4E66-BD00-1328E07C945C}" dt="2024-07-17T18:11:57.753" v="42" actId="1076"/>
          <ac:spMkLst>
            <pc:docMk/>
            <pc:sldMk cId="4209031571" sldId="257"/>
            <ac:spMk id="9" creationId="{90C98EFD-0120-C832-CA1E-6DE9384F1A8E}"/>
          </ac:spMkLst>
        </pc:spChg>
        <pc:spChg chg="add mod">
          <ac:chgData name="Bosch, Arne van den" userId="56974880-7683-4a6d-b709-d0453229d59b" providerId="ADAL" clId="{22D43945-8F09-4E66-BD00-1328E07C945C}" dt="2024-07-17T18:10:18.393" v="15" actId="1076"/>
          <ac:spMkLst>
            <pc:docMk/>
            <pc:sldMk cId="4209031571" sldId="257"/>
            <ac:spMk id="10" creationId="{F6B3CFCA-65F6-0E83-BDE6-3C8DA676360B}"/>
          </ac:spMkLst>
        </pc:spChg>
        <pc:spChg chg="add mod">
          <ac:chgData name="Bosch, Arne van den" userId="56974880-7683-4a6d-b709-d0453229d59b" providerId="ADAL" clId="{22D43945-8F09-4E66-BD00-1328E07C945C}" dt="2024-07-17T18:10:11.099" v="14" actId="1076"/>
          <ac:spMkLst>
            <pc:docMk/>
            <pc:sldMk cId="4209031571" sldId="257"/>
            <ac:spMk id="11" creationId="{AE8F6DD0-18BE-57E6-BC76-1E0B0F0A3D4E}"/>
          </ac:spMkLst>
        </pc:spChg>
        <pc:spChg chg="add mod">
          <ac:chgData name="Bosch, Arne van den" userId="56974880-7683-4a6d-b709-d0453229d59b" providerId="ADAL" clId="{22D43945-8F09-4E66-BD00-1328E07C945C}" dt="2024-07-17T18:10:32.674" v="18" actId="207"/>
          <ac:spMkLst>
            <pc:docMk/>
            <pc:sldMk cId="4209031571" sldId="257"/>
            <ac:spMk id="12" creationId="{30BBA5E6-9175-2859-67CF-13FB069206B3}"/>
          </ac:spMkLst>
        </pc:spChg>
        <pc:spChg chg="add mod">
          <ac:chgData name="Bosch, Arne van den" userId="56974880-7683-4a6d-b709-d0453229d59b" providerId="ADAL" clId="{22D43945-8F09-4E66-BD00-1328E07C945C}" dt="2024-07-17T18:10:48.524" v="22" actId="207"/>
          <ac:spMkLst>
            <pc:docMk/>
            <pc:sldMk cId="4209031571" sldId="257"/>
            <ac:spMk id="13" creationId="{54C67450-808A-BA63-1D5D-477A24A5E883}"/>
          </ac:spMkLst>
        </pc:spChg>
        <pc:spChg chg="add mod">
          <ac:chgData name="Bosch, Arne van den" userId="56974880-7683-4a6d-b709-d0453229d59b" providerId="ADAL" clId="{22D43945-8F09-4E66-BD00-1328E07C945C}" dt="2024-07-17T18:11:03.654" v="26" actId="207"/>
          <ac:spMkLst>
            <pc:docMk/>
            <pc:sldMk cId="4209031571" sldId="257"/>
            <ac:spMk id="14" creationId="{F8D50B84-64ED-022B-4E78-2E1B80842FD4}"/>
          </ac:spMkLst>
        </pc:spChg>
        <pc:spChg chg="add mod">
          <ac:chgData name="Bosch, Arne van den" userId="56974880-7683-4a6d-b709-d0453229d59b" providerId="ADAL" clId="{22D43945-8F09-4E66-BD00-1328E07C945C}" dt="2024-07-17T18:11:15.447" v="30" actId="207"/>
          <ac:spMkLst>
            <pc:docMk/>
            <pc:sldMk cId="4209031571" sldId="257"/>
            <ac:spMk id="15" creationId="{A853D415-DDF2-FC6E-A454-5B9EED81C9F3}"/>
          </ac:spMkLst>
        </pc:spChg>
        <pc:spChg chg="add mod">
          <ac:chgData name="Bosch, Arne van den" userId="56974880-7683-4a6d-b709-d0453229d59b" providerId="ADAL" clId="{22D43945-8F09-4E66-BD00-1328E07C945C}" dt="2024-07-17T18:11:27.264" v="34" actId="207"/>
          <ac:spMkLst>
            <pc:docMk/>
            <pc:sldMk cId="4209031571" sldId="257"/>
            <ac:spMk id="16" creationId="{D968F740-D9A4-D9A8-C652-7A60263E13E4}"/>
          </ac:spMkLst>
        </pc:spChg>
      </pc:sldChg>
      <pc:sldChg chg="addSp delSp modSp mod">
        <pc:chgData name="Bosch, Arne van den" userId="56974880-7683-4a6d-b709-d0453229d59b" providerId="ADAL" clId="{22D43945-8F09-4E66-BD00-1328E07C945C}" dt="2024-07-17T18:23:26.824" v="95" actId="1076"/>
        <pc:sldMkLst>
          <pc:docMk/>
          <pc:sldMk cId="130535094" sldId="258"/>
        </pc:sldMkLst>
        <pc:spChg chg="del mod">
          <ac:chgData name="Bosch, Arne van den" userId="56974880-7683-4a6d-b709-d0453229d59b" providerId="ADAL" clId="{22D43945-8F09-4E66-BD00-1328E07C945C}" dt="2024-07-17T18:23:14.092" v="92" actId="478"/>
          <ac:spMkLst>
            <pc:docMk/>
            <pc:sldMk cId="130535094" sldId="258"/>
            <ac:spMk id="2" creationId="{90960619-4C26-E8B7-A087-9CB4B47B313C}"/>
          </ac:spMkLst>
        </pc:spChg>
        <pc:spChg chg="add mod">
          <ac:chgData name="Bosch, Arne van den" userId="56974880-7683-4a6d-b709-d0453229d59b" providerId="ADAL" clId="{22D43945-8F09-4E66-BD00-1328E07C945C}" dt="2024-07-17T18:23:15.701" v="93" actId="1076"/>
          <ac:spMkLst>
            <pc:docMk/>
            <pc:sldMk cId="130535094" sldId="258"/>
            <ac:spMk id="3" creationId="{2782A424-D5DE-3150-099F-D7514615F860}"/>
          </ac:spMkLst>
        </pc:spChg>
        <pc:spChg chg="mod">
          <ac:chgData name="Bosch, Arne van den" userId="56974880-7683-4a6d-b709-d0453229d59b" providerId="ADAL" clId="{22D43945-8F09-4E66-BD00-1328E07C945C}" dt="2024-07-17T18:23:26.824" v="95" actId="1076"/>
          <ac:spMkLst>
            <pc:docMk/>
            <pc:sldMk cId="130535094" sldId="258"/>
            <ac:spMk id="4" creationId="{8ACE903F-5CBD-487B-B9A1-FA5BAE2B7E1D}"/>
          </ac:spMkLst>
        </pc:spChg>
      </pc:sldChg>
    </pc:docChg>
  </pc:docChgLst>
  <pc:docChgLst>
    <pc:chgData name="Bosch, Arne van den" userId="56974880-7683-4a6d-b709-d0453229d59b" providerId="ADAL" clId="{225DB6E0-7096-4A01-9C96-07CF85CD5DF5}"/>
    <pc:docChg chg="custSel addSld modSld">
      <pc:chgData name="Bosch, Arne van den" userId="56974880-7683-4a6d-b709-d0453229d59b" providerId="ADAL" clId="{225DB6E0-7096-4A01-9C96-07CF85CD5DF5}" dt="2024-06-20T16:55:21.605" v="266" actId="14100"/>
      <pc:docMkLst>
        <pc:docMk/>
      </pc:docMkLst>
      <pc:sldChg chg="addSp modSp mod">
        <pc:chgData name="Bosch, Arne van den" userId="56974880-7683-4a6d-b709-d0453229d59b" providerId="ADAL" clId="{225DB6E0-7096-4A01-9C96-07CF85CD5DF5}" dt="2024-06-20T16:55:21.605" v="266" actId="14100"/>
        <pc:sldMkLst>
          <pc:docMk/>
          <pc:sldMk cId="4209031571" sldId="257"/>
        </pc:sldMkLst>
        <pc:spChg chg="add mod">
          <ac:chgData name="Bosch, Arne van den" userId="56974880-7683-4a6d-b709-d0453229d59b" providerId="ADAL" clId="{225DB6E0-7096-4A01-9C96-07CF85CD5DF5}" dt="2024-06-20T16:55:21.605" v="266" actId="14100"/>
          <ac:spMkLst>
            <pc:docMk/>
            <pc:sldMk cId="4209031571" sldId="257"/>
            <ac:spMk id="9" creationId="{90C98EFD-0120-C832-CA1E-6DE9384F1A8E}"/>
          </ac:spMkLst>
        </pc:spChg>
      </pc:sldChg>
      <pc:sldChg chg="addSp delSp modSp add mod">
        <pc:chgData name="Bosch, Arne van den" userId="56974880-7683-4a6d-b709-d0453229d59b" providerId="ADAL" clId="{225DB6E0-7096-4A01-9C96-07CF85CD5DF5}" dt="2024-06-20T14:15:59.127" v="261" actId="20577"/>
        <pc:sldMkLst>
          <pc:docMk/>
          <pc:sldMk cId="2224493525" sldId="259"/>
        </pc:sldMkLst>
        <pc:spChg chg="del">
          <ac:chgData name="Bosch, Arne van den" userId="56974880-7683-4a6d-b709-d0453229d59b" providerId="ADAL" clId="{225DB6E0-7096-4A01-9C96-07CF85CD5DF5}" dt="2024-06-20T13:59:00.476" v="1" actId="478"/>
          <ac:spMkLst>
            <pc:docMk/>
            <pc:sldMk cId="2224493525" sldId="259"/>
            <ac:spMk id="2" creationId="{90960619-4C26-E8B7-A087-9CB4B47B313C}"/>
          </ac:spMkLst>
        </pc:spChg>
        <pc:spChg chg="add del mod">
          <ac:chgData name="Bosch, Arne van den" userId="56974880-7683-4a6d-b709-d0453229d59b" providerId="ADAL" clId="{225DB6E0-7096-4A01-9C96-07CF85CD5DF5}" dt="2024-06-20T13:59:46.961" v="8" actId="478"/>
          <ac:spMkLst>
            <pc:docMk/>
            <pc:sldMk cId="2224493525" sldId="259"/>
            <ac:spMk id="3" creationId="{DBC4E85D-9874-EAF9-C9F4-6B7536B42263}"/>
          </ac:spMkLst>
        </pc:spChg>
        <pc:spChg chg="del">
          <ac:chgData name="Bosch, Arne van den" userId="56974880-7683-4a6d-b709-d0453229d59b" providerId="ADAL" clId="{225DB6E0-7096-4A01-9C96-07CF85CD5DF5}" dt="2024-06-20T13:59:01.106" v="2" actId="478"/>
          <ac:spMkLst>
            <pc:docMk/>
            <pc:sldMk cId="2224493525" sldId="259"/>
            <ac:spMk id="4" creationId="{8ACE903F-5CBD-487B-B9A1-FA5BAE2B7E1D}"/>
          </ac:spMkLst>
        </pc:spChg>
        <pc:spChg chg="add del mod">
          <ac:chgData name="Bosch, Arne van den" userId="56974880-7683-4a6d-b709-d0453229d59b" providerId="ADAL" clId="{225DB6E0-7096-4A01-9C96-07CF85CD5DF5}" dt="2024-06-20T13:59:46.272" v="7" actId="478"/>
          <ac:spMkLst>
            <pc:docMk/>
            <pc:sldMk cId="2224493525" sldId="259"/>
            <ac:spMk id="5" creationId="{204C0355-A93B-AD4D-6983-2C0604F43263}"/>
          </ac:spMkLst>
        </pc:spChg>
        <pc:spChg chg="add del mod">
          <ac:chgData name="Bosch, Arne van den" userId="56974880-7683-4a6d-b709-d0453229d59b" providerId="ADAL" clId="{225DB6E0-7096-4A01-9C96-07CF85CD5DF5}" dt="2024-06-20T13:59:47.937" v="9" actId="478"/>
          <ac:spMkLst>
            <pc:docMk/>
            <pc:sldMk cId="2224493525" sldId="259"/>
            <ac:spMk id="6" creationId="{59BE0737-BDA2-7B6C-CBD0-574D8FF0883C}"/>
          </ac:spMkLst>
        </pc:spChg>
        <pc:spChg chg="add mod">
          <ac:chgData name="Bosch, Arne van den" userId="56974880-7683-4a6d-b709-d0453229d59b" providerId="ADAL" clId="{225DB6E0-7096-4A01-9C96-07CF85CD5DF5}" dt="2024-06-20T14:13:13.628" v="132" actId="1076"/>
          <ac:spMkLst>
            <pc:docMk/>
            <pc:sldMk cId="2224493525" sldId="259"/>
            <ac:spMk id="7" creationId="{6C862B2D-8DBD-6D09-8363-E095E9B47E80}"/>
          </ac:spMkLst>
        </pc:spChg>
        <pc:spChg chg="add del mod">
          <ac:chgData name="Bosch, Arne van den" userId="56974880-7683-4a6d-b709-d0453229d59b" providerId="ADAL" clId="{225DB6E0-7096-4A01-9C96-07CF85CD5DF5}" dt="2024-06-20T13:59:46.272" v="7" actId="478"/>
          <ac:spMkLst>
            <pc:docMk/>
            <pc:sldMk cId="2224493525" sldId="259"/>
            <ac:spMk id="8" creationId="{881C0D65-6B1C-D247-82D6-4819458389D3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9" creationId="{EDBFF3DB-AB68-741D-EBF3-75ADD4334D62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10" creationId="{964729B1-A80E-B7FE-3FFA-2658052C2A94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11" creationId="{A213EC98-651A-ECBF-5ED8-C36D61018CF1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12" creationId="{0CF247B5-0B3B-5C94-E972-7EB9BA050858}"/>
          </ac:spMkLst>
        </pc:spChg>
        <pc:spChg chg="add mod">
          <ac:chgData name="Bosch, Arne van den" userId="56974880-7683-4a6d-b709-d0453229d59b" providerId="ADAL" clId="{225DB6E0-7096-4A01-9C96-07CF85CD5DF5}" dt="2024-06-20T14:13:13.628" v="132" actId="1076"/>
          <ac:spMkLst>
            <pc:docMk/>
            <pc:sldMk cId="2224493525" sldId="259"/>
            <ac:spMk id="13" creationId="{6A614EFB-A14F-296E-277E-1C701A599048}"/>
          </ac:spMkLst>
        </pc:spChg>
        <pc:spChg chg="add mod">
          <ac:chgData name="Bosch, Arne van den" userId="56974880-7683-4a6d-b709-d0453229d59b" providerId="ADAL" clId="{225DB6E0-7096-4A01-9C96-07CF85CD5DF5}" dt="2024-06-20T14:15:26.808" v="246" actId="20577"/>
          <ac:spMkLst>
            <pc:docMk/>
            <pc:sldMk cId="2224493525" sldId="259"/>
            <ac:spMk id="14" creationId="{DC75BCB6-2040-48B0-D9F8-71181C1DBC0D}"/>
          </ac:spMkLst>
        </pc:spChg>
        <pc:spChg chg="add mod">
          <ac:chgData name="Bosch, Arne van den" userId="56974880-7683-4a6d-b709-d0453229d59b" providerId="ADAL" clId="{225DB6E0-7096-4A01-9C96-07CF85CD5DF5}" dt="2024-06-20T14:13:13.628" v="132" actId="1076"/>
          <ac:spMkLst>
            <pc:docMk/>
            <pc:sldMk cId="2224493525" sldId="259"/>
            <ac:spMk id="15" creationId="{BD670CCC-6044-6621-ECB7-12D05ABF0F49}"/>
          </ac:spMkLst>
        </pc:spChg>
        <pc:spChg chg="add del mod">
          <ac:chgData name="Bosch, Arne van den" userId="56974880-7683-4a6d-b709-d0453229d59b" providerId="ADAL" clId="{225DB6E0-7096-4A01-9C96-07CF85CD5DF5}" dt="2024-06-20T14:11:45.288" v="98" actId="478"/>
          <ac:spMkLst>
            <pc:docMk/>
            <pc:sldMk cId="2224493525" sldId="259"/>
            <ac:spMk id="16" creationId="{54BFCE4F-F509-5C41-DB10-EB48F734E73C}"/>
          </ac:spMkLst>
        </pc:spChg>
        <pc:spChg chg="add mod">
          <ac:chgData name="Bosch, Arne van den" userId="56974880-7683-4a6d-b709-d0453229d59b" providerId="ADAL" clId="{225DB6E0-7096-4A01-9C96-07CF85CD5DF5}" dt="2024-06-20T14:13:19.186" v="134" actId="1076"/>
          <ac:spMkLst>
            <pc:docMk/>
            <pc:sldMk cId="2224493525" sldId="259"/>
            <ac:spMk id="17" creationId="{B8DD35FA-962D-6FEA-7773-046E874D9F50}"/>
          </ac:spMkLst>
        </pc:spChg>
        <pc:spChg chg="add mod">
          <ac:chgData name="Bosch, Arne van den" userId="56974880-7683-4a6d-b709-d0453229d59b" providerId="ADAL" clId="{225DB6E0-7096-4A01-9C96-07CF85CD5DF5}" dt="2024-06-20T14:15:25.368" v="245" actId="20577"/>
          <ac:spMkLst>
            <pc:docMk/>
            <pc:sldMk cId="2224493525" sldId="259"/>
            <ac:spMk id="18" creationId="{DB3D765E-90D2-4785-AB60-19479E2F339A}"/>
          </ac:spMkLst>
        </pc:spChg>
        <pc:spChg chg="add mod">
          <ac:chgData name="Bosch, Arne van den" userId="56974880-7683-4a6d-b709-d0453229d59b" providerId="ADAL" clId="{225DB6E0-7096-4A01-9C96-07CF85CD5DF5}" dt="2024-06-20T14:15:23.898" v="244" actId="20577"/>
          <ac:spMkLst>
            <pc:docMk/>
            <pc:sldMk cId="2224493525" sldId="259"/>
            <ac:spMk id="19" creationId="{9B327BAB-896F-1B99-B699-1004ADC62907}"/>
          </ac:spMkLst>
        </pc:spChg>
        <pc:spChg chg="add mod">
          <ac:chgData name="Bosch, Arne van den" userId="56974880-7683-4a6d-b709-d0453229d59b" providerId="ADAL" clId="{225DB6E0-7096-4A01-9C96-07CF85CD5DF5}" dt="2024-06-20T14:15:22.339" v="243" actId="20577"/>
          <ac:spMkLst>
            <pc:docMk/>
            <pc:sldMk cId="2224493525" sldId="259"/>
            <ac:spMk id="20" creationId="{A6806C28-A02C-D631-E069-A1909C9F0F39}"/>
          </ac:spMkLst>
        </pc:spChg>
        <pc:spChg chg="add mod">
          <ac:chgData name="Bosch, Arne van den" userId="56974880-7683-4a6d-b709-d0453229d59b" providerId="ADAL" clId="{225DB6E0-7096-4A01-9C96-07CF85CD5DF5}" dt="2024-06-20T14:15:20.088" v="242" actId="20577"/>
          <ac:spMkLst>
            <pc:docMk/>
            <pc:sldMk cId="2224493525" sldId="259"/>
            <ac:spMk id="21" creationId="{26E724C7-A27B-F514-D6E7-958A7F810F39}"/>
          </ac:spMkLst>
        </pc:spChg>
        <pc:spChg chg="add mod">
          <ac:chgData name="Bosch, Arne van den" userId="56974880-7683-4a6d-b709-d0453229d59b" providerId="ADAL" clId="{225DB6E0-7096-4A01-9C96-07CF85CD5DF5}" dt="2024-06-20T14:15:18.003" v="241" actId="20577"/>
          <ac:spMkLst>
            <pc:docMk/>
            <pc:sldMk cId="2224493525" sldId="259"/>
            <ac:spMk id="22" creationId="{CADCF07F-E06C-656D-5AFE-0ACA7287632B}"/>
          </ac:spMkLst>
        </pc:spChg>
        <pc:spChg chg="add mod">
          <ac:chgData name="Bosch, Arne van den" userId="56974880-7683-4a6d-b709-d0453229d59b" providerId="ADAL" clId="{225DB6E0-7096-4A01-9C96-07CF85CD5DF5}" dt="2024-06-20T14:15:44.393" v="252" actId="1076"/>
          <ac:spMkLst>
            <pc:docMk/>
            <pc:sldMk cId="2224493525" sldId="259"/>
            <ac:spMk id="23" creationId="{974F1698-B782-D6E6-C550-1DF055EB2E04}"/>
          </ac:spMkLst>
        </pc:spChg>
        <pc:spChg chg="add mod">
          <ac:chgData name="Bosch, Arne van den" userId="56974880-7683-4a6d-b709-d0453229d59b" providerId="ADAL" clId="{225DB6E0-7096-4A01-9C96-07CF85CD5DF5}" dt="2024-06-20T14:15:59.127" v="261" actId="20577"/>
          <ac:spMkLst>
            <pc:docMk/>
            <pc:sldMk cId="2224493525" sldId="259"/>
            <ac:spMk id="24" creationId="{B94E6FBE-DDF6-C889-2848-19D734AA9C85}"/>
          </ac:spMkLst>
        </pc:spChg>
      </pc:sldChg>
    </pc:docChg>
  </pc:docChgLst>
  <pc:docChgLst>
    <pc:chgData name="Bosch, Arne van den" userId="56974880-7683-4a6d-b709-d0453229d59b" providerId="ADAL" clId="{18DE22BE-830B-4508-ACDD-9AC95F9C4400}"/>
    <pc:docChg chg="custSel modSld">
      <pc:chgData name="Bosch, Arne van den" userId="56974880-7683-4a6d-b709-d0453229d59b" providerId="ADAL" clId="{18DE22BE-830B-4508-ACDD-9AC95F9C4400}" dt="2024-06-20T13:50:39.230" v="10" actId="207"/>
      <pc:docMkLst>
        <pc:docMk/>
      </pc:docMkLst>
      <pc:sldChg chg="addSp modSp mod">
        <pc:chgData name="Bosch, Arne van den" userId="56974880-7683-4a6d-b709-d0453229d59b" providerId="ADAL" clId="{18DE22BE-830B-4508-ACDD-9AC95F9C4400}" dt="2024-06-20T13:47:14.406" v="2" actId="207"/>
        <pc:sldMkLst>
          <pc:docMk/>
          <pc:sldMk cId="4209031571" sldId="257"/>
        </pc:sldMkLst>
        <pc:spChg chg="add mod">
          <ac:chgData name="Bosch, Arne van den" userId="56974880-7683-4a6d-b709-d0453229d59b" providerId="ADAL" clId="{18DE22BE-830B-4508-ACDD-9AC95F9C4400}" dt="2024-06-20T13:47:14.406" v="2" actId="207"/>
          <ac:spMkLst>
            <pc:docMk/>
            <pc:sldMk cId="4209031571" sldId="257"/>
            <ac:spMk id="8" creationId="{11F1C9F0-45DF-DEC4-33A7-9D18984B5D4B}"/>
          </ac:spMkLst>
        </pc:spChg>
      </pc:sldChg>
      <pc:sldChg chg="addSp delSp modSp mod">
        <pc:chgData name="Bosch, Arne van den" userId="56974880-7683-4a6d-b709-d0453229d59b" providerId="ADAL" clId="{18DE22BE-830B-4508-ACDD-9AC95F9C4400}" dt="2024-06-20T13:50:39.230" v="10" actId="207"/>
        <pc:sldMkLst>
          <pc:docMk/>
          <pc:sldMk cId="130535094" sldId="258"/>
        </pc:sldMkLst>
        <pc:spChg chg="mod">
          <ac:chgData name="Bosch, Arne van den" userId="56974880-7683-4a6d-b709-d0453229d59b" providerId="ADAL" clId="{18DE22BE-830B-4508-ACDD-9AC95F9C4400}" dt="2024-06-20T13:49:25.133" v="3" actId="1076"/>
          <ac:spMkLst>
            <pc:docMk/>
            <pc:sldMk cId="130535094" sldId="258"/>
            <ac:spMk id="2" creationId="{90960619-4C26-E8B7-A087-9CB4B47B313C}"/>
          </ac:spMkLst>
        </pc:spChg>
        <pc:spChg chg="add del">
          <ac:chgData name="Bosch, Arne van den" userId="56974880-7683-4a6d-b709-d0453229d59b" providerId="ADAL" clId="{18DE22BE-830B-4508-ACDD-9AC95F9C4400}" dt="2024-06-20T13:50:23.679" v="6" actId="478"/>
          <ac:spMkLst>
            <pc:docMk/>
            <pc:sldMk cId="130535094" sldId="258"/>
            <ac:spMk id="3" creationId="{260E6753-0A11-6CDD-BD9E-D7470EE6DD86}"/>
          </ac:spMkLst>
        </pc:spChg>
        <pc:spChg chg="add mod">
          <ac:chgData name="Bosch, Arne van den" userId="56974880-7683-4a6d-b709-d0453229d59b" providerId="ADAL" clId="{18DE22BE-830B-4508-ACDD-9AC95F9C4400}" dt="2024-06-20T13:50:39.230" v="10" actId="207"/>
          <ac:spMkLst>
            <pc:docMk/>
            <pc:sldMk cId="130535094" sldId="258"/>
            <ac:spMk id="4" creationId="{8ACE903F-5CBD-487B-B9A1-FA5BAE2B7E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76D2F-82A9-A7E3-FAFF-5C43BA48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D9A06D-609C-09E7-C30C-57C6D366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DD609D-BB8C-0A99-5792-49252F96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097073-236E-E6F5-8924-A07BC61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33A62A-F44C-E662-2773-CAE9EB1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0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554F7-3AC0-56E7-A11A-EE941667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E1B3CF-4095-E09E-56C5-71A094FB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8627CF-FF5D-0BF6-3368-4E68F028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A3E398-63A5-539A-7D2B-752A94CD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B21347-221F-14DC-4A83-9DE44DCB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3AB112-59E8-BD0D-745F-68394FC60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B1518D-C062-6C1C-4A97-D4CC859B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566F8B-9282-8DE7-7E93-FD872CD9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638A6-8624-E557-EFAE-D618FC3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3A145A-3269-F2A1-B7EB-0B768225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AB9AA-7796-D67E-1283-8AF947F0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D8A2F5-B799-CC37-A459-2388287C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22EE4E-0390-E5AE-1466-ED22E7F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C4D1B2-5DD3-F09E-EF1A-7B55228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B95065-CCAE-93A1-CC99-0811B89F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A42B6-12F4-43A2-A838-6FF700BF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81DA3A-21FA-7E5C-1AC3-FD35466F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AB4A7F-4EFB-B568-FCAA-2D81227D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B8EE40-4064-C2F4-02C1-AECF2DA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72D035-D1D8-2BE3-7529-CD33632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0472F-73BA-3791-1F3D-ADD94E91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379F46-F3C3-0CF4-F777-761B6E3D5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39AAA8-2F26-283C-B788-A177B8DB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4064B4-403C-2AF9-E810-6A02761D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6E3ED3-1B08-EB6B-F738-E3C07333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5C92FA-8ED6-A744-8C94-97F775B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D013E-482A-1D72-C86C-D941CF04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DFEBFB-362F-235A-75F5-FEB5FCC5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5C90A32-7448-E928-31B7-6FBEFA7B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1C100E-BA2D-0A63-FB4A-80F6E62A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E6E91A7-F07C-95F7-A12A-9A08621C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76B389-498D-798A-DF11-35880A8A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117721-D77A-22BD-FC3E-A26442F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80A776-EE25-A289-9917-A7F48F34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0CA46-C410-FD6D-C1B4-3B894C55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8CA9AA-D1BB-85A7-645E-FAAE22AF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9A2CE7-D4A2-6271-80C3-E4C653F8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7524BE-DAA1-E3E7-B1DB-ABE4B07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9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28CCFC-662A-92E2-880D-F5A6FBD9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CB4111B-3671-3717-0962-9572D28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6053F6-91CC-73EA-CCF7-C321A2D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1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0EC61-7B17-68C7-C8C6-07DE965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7D9AD-EE66-EA56-78C6-D3F52E05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A43302-2D47-11AE-276D-843C5059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2DA30E-4338-FEFA-834C-C550883C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98D496-F137-DF20-BDD3-32542034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64C551-F117-5FBF-EF69-64250309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308B-9ED4-F22A-2966-7EBC7267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E4ED737-4379-645C-E49D-75E86CD56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F4364F-DEC7-B6E7-2111-E671212B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4CD464-AD90-7606-A3E4-651A31A7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CA3C59-D6F1-2255-F94B-691EB0E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799E9C-7E2D-CE4F-DA95-A0998D5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4840241-CB5F-CE2A-C473-0495D84A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CEA63D-B3CF-18C6-80DF-1D6207A4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46A674-4615-20C9-608C-7154706B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CA79-2B2A-435D-9B2A-C0298E015491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9E23F4-C26F-FDDE-EF60-EEF540A8C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C95DAC-2481-ACE9-7EC1-3CF54194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A88350DB-B04F-9055-C5BF-38F626033838}"/>
              </a:ext>
            </a:extLst>
          </p:cNvPr>
          <p:cNvSpPr/>
          <p:nvPr/>
        </p:nvSpPr>
        <p:spPr>
          <a:xfrm rot="2755129">
            <a:off x="4393216" y="911306"/>
            <a:ext cx="946560" cy="946560"/>
          </a:xfrm>
          <a:prstGeom prst="rect">
            <a:avLst/>
          </a:prstGeom>
          <a:solidFill>
            <a:srgbClr val="00B0F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286B65E-644D-9EDC-FD11-D32A768BF83F}"/>
              </a:ext>
            </a:extLst>
          </p:cNvPr>
          <p:cNvSpPr/>
          <p:nvPr/>
        </p:nvSpPr>
        <p:spPr>
          <a:xfrm rot="2755129">
            <a:off x="6012265" y="911307"/>
            <a:ext cx="946560" cy="94656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7C9EA56-D421-B20A-FF98-ED5B750290FD}"/>
              </a:ext>
            </a:extLst>
          </p:cNvPr>
          <p:cNvSpPr/>
          <p:nvPr/>
        </p:nvSpPr>
        <p:spPr>
          <a:xfrm rot="2755129">
            <a:off x="7508273" y="911306"/>
            <a:ext cx="946560" cy="946560"/>
          </a:xfrm>
          <a:prstGeom prst="rect">
            <a:avLst/>
          </a:prstGeom>
          <a:solidFill>
            <a:srgbClr val="FFC0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AA2768C-6873-DB77-DDBB-33C3B46244E8}"/>
              </a:ext>
            </a:extLst>
          </p:cNvPr>
          <p:cNvSpPr/>
          <p:nvPr/>
        </p:nvSpPr>
        <p:spPr>
          <a:xfrm rot="2755129">
            <a:off x="9127322" y="911306"/>
            <a:ext cx="946560" cy="94656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B7CB176-9744-A24B-44AA-846CA6B51C98}"/>
              </a:ext>
            </a:extLst>
          </p:cNvPr>
          <p:cNvSpPr/>
          <p:nvPr/>
        </p:nvSpPr>
        <p:spPr>
          <a:xfrm rot="2755129">
            <a:off x="10725968" y="949736"/>
            <a:ext cx="946560" cy="946560"/>
          </a:xfrm>
          <a:prstGeom prst="rect">
            <a:avLst/>
          </a:prstGeom>
          <a:solidFill>
            <a:srgbClr val="CC66FF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40ED8698-0D1B-A7D2-95DE-98F0F22DC038}"/>
              </a:ext>
            </a:extLst>
          </p:cNvPr>
          <p:cNvSpPr/>
          <p:nvPr/>
        </p:nvSpPr>
        <p:spPr>
          <a:xfrm rot="2755129">
            <a:off x="697289" y="2619699"/>
            <a:ext cx="946560" cy="94656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: 5 punten 15">
            <a:extLst>
              <a:ext uri="{FF2B5EF4-FFF2-40B4-BE49-F238E27FC236}">
                <a16:creationId xmlns:a16="http://schemas.microsoft.com/office/drawing/2014/main" id="{2AECFD85-5A59-0635-6516-CD587671CD46}"/>
              </a:ext>
            </a:extLst>
          </p:cNvPr>
          <p:cNvSpPr/>
          <p:nvPr/>
        </p:nvSpPr>
        <p:spPr>
          <a:xfrm>
            <a:off x="390789" y="498047"/>
            <a:ext cx="1559560" cy="1559560"/>
          </a:xfrm>
          <a:prstGeom prst="star5">
            <a:avLst/>
          </a:prstGeom>
          <a:solidFill>
            <a:srgbClr val="CC66FF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: 5 punten 16">
            <a:extLst>
              <a:ext uri="{FF2B5EF4-FFF2-40B4-BE49-F238E27FC236}">
                <a16:creationId xmlns:a16="http://schemas.microsoft.com/office/drawing/2014/main" id="{07DB899F-F4E1-8B10-3D2D-37E7F4ADBB73}"/>
              </a:ext>
            </a:extLst>
          </p:cNvPr>
          <p:cNvSpPr/>
          <p:nvPr/>
        </p:nvSpPr>
        <p:spPr>
          <a:xfrm>
            <a:off x="2366452" y="498047"/>
            <a:ext cx="1559560" cy="1559560"/>
          </a:xfrm>
          <a:prstGeom prst="star5">
            <a:avLst/>
          </a:prstGeom>
          <a:solidFill>
            <a:srgbClr val="F8CBAD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er: 4 punten 8">
            <a:extLst>
              <a:ext uri="{FF2B5EF4-FFF2-40B4-BE49-F238E27FC236}">
                <a16:creationId xmlns:a16="http://schemas.microsoft.com/office/drawing/2014/main" id="{90C98EFD-0120-C832-CA1E-6DE9384F1A8E}"/>
              </a:ext>
            </a:extLst>
          </p:cNvPr>
          <p:cNvSpPr/>
          <p:nvPr/>
        </p:nvSpPr>
        <p:spPr>
          <a:xfrm>
            <a:off x="646103" y="2429365"/>
            <a:ext cx="1245916" cy="1237566"/>
          </a:xfrm>
          <a:prstGeom prst="star4">
            <a:avLst>
              <a:gd name="adj" fmla="val 17982"/>
            </a:avLst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6B3CFCA-65F6-0E83-BDE6-3C8DA676360B}"/>
              </a:ext>
            </a:extLst>
          </p:cNvPr>
          <p:cNvSpPr/>
          <p:nvPr/>
        </p:nvSpPr>
        <p:spPr>
          <a:xfrm rot="2755129">
            <a:off x="2387601" y="796745"/>
            <a:ext cx="946560" cy="946560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E8F6DD0-18BE-57E6-BC76-1E0B0F0A3D4E}"/>
              </a:ext>
            </a:extLst>
          </p:cNvPr>
          <p:cNvSpPr/>
          <p:nvPr/>
        </p:nvSpPr>
        <p:spPr>
          <a:xfrm rot="2755129">
            <a:off x="842056" y="796746"/>
            <a:ext cx="946560" cy="946560"/>
          </a:xfrm>
          <a:prstGeom prst="rect">
            <a:avLst/>
          </a:prstGeom>
          <a:solidFill>
            <a:srgbClr val="DA1884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0BBA5E6-9175-2859-67CF-13FB069206B3}"/>
              </a:ext>
            </a:extLst>
          </p:cNvPr>
          <p:cNvSpPr/>
          <p:nvPr/>
        </p:nvSpPr>
        <p:spPr>
          <a:xfrm rot="2755129">
            <a:off x="3929480" y="796745"/>
            <a:ext cx="946560" cy="946560"/>
          </a:xfrm>
          <a:prstGeom prst="rect">
            <a:avLst/>
          </a:prstGeom>
          <a:solidFill>
            <a:srgbClr val="FD5C63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4C67450-808A-BA63-1D5D-477A24A5E883}"/>
              </a:ext>
            </a:extLst>
          </p:cNvPr>
          <p:cNvSpPr/>
          <p:nvPr/>
        </p:nvSpPr>
        <p:spPr>
          <a:xfrm rot="2755129">
            <a:off x="5478740" y="796745"/>
            <a:ext cx="946560" cy="946560"/>
          </a:xfrm>
          <a:prstGeom prst="rect">
            <a:avLst/>
          </a:prstGeom>
          <a:solidFill>
            <a:srgbClr val="008374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F8D50B84-64ED-022B-4E78-2E1B80842FD4}"/>
              </a:ext>
            </a:extLst>
          </p:cNvPr>
          <p:cNvSpPr/>
          <p:nvPr/>
        </p:nvSpPr>
        <p:spPr>
          <a:xfrm rot="2755129">
            <a:off x="7028000" y="827984"/>
            <a:ext cx="946560" cy="946560"/>
          </a:xfrm>
          <a:prstGeom prst="rect">
            <a:avLst/>
          </a:prstGeom>
          <a:solidFill>
            <a:srgbClr val="0CB9C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853D415-DDF2-FC6E-A454-5B9EED81C9F3}"/>
              </a:ext>
            </a:extLst>
          </p:cNvPr>
          <p:cNvSpPr/>
          <p:nvPr/>
        </p:nvSpPr>
        <p:spPr>
          <a:xfrm rot="2755129">
            <a:off x="8577260" y="827984"/>
            <a:ext cx="946560" cy="946560"/>
          </a:xfrm>
          <a:prstGeom prst="rect">
            <a:avLst/>
          </a:prstGeom>
          <a:solidFill>
            <a:srgbClr val="0000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968F740-D9A4-D9A8-C652-7A60263E13E4}"/>
              </a:ext>
            </a:extLst>
          </p:cNvPr>
          <p:cNvSpPr/>
          <p:nvPr/>
        </p:nvSpPr>
        <p:spPr>
          <a:xfrm rot="2755129">
            <a:off x="10126520" y="827984"/>
            <a:ext cx="946560" cy="946560"/>
          </a:xfrm>
          <a:prstGeom prst="rect">
            <a:avLst/>
          </a:prstGeom>
          <a:solidFill>
            <a:srgbClr val="AFABAB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r: 4 punten 3">
            <a:extLst>
              <a:ext uri="{FF2B5EF4-FFF2-40B4-BE49-F238E27FC236}">
                <a16:creationId xmlns:a16="http://schemas.microsoft.com/office/drawing/2014/main" id="{8ACE903F-5CBD-487B-B9A1-FA5BAE2B7E1D}"/>
              </a:ext>
            </a:extLst>
          </p:cNvPr>
          <p:cNvSpPr/>
          <p:nvPr/>
        </p:nvSpPr>
        <p:spPr>
          <a:xfrm>
            <a:off x="2326948" y="646627"/>
            <a:ext cx="1797993" cy="1797993"/>
          </a:xfrm>
          <a:prstGeom prst="star4">
            <a:avLst/>
          </a:prstGeom>
          <a:solidFill>
            <a:srgbClr val="FF00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ter: 5 punten 2">
            <a:extLst>
              <a:ext uri="{FF2B5EF4-FFF2-40B4-BE49-F238E27FC236}">
                <a16:creationId xmlns:a16="http://schemas.microsoft.com/office/drawing/2014/main" id="{2782A424-D5DE-3150-099F-D7514615F860}"/>
              </a:ext>
            </a:extLst>
          </p:cNvPr>
          <p:cNvSpPr/>
          <p:nvPr/>
        </p:nvSpPr>
        <p:spPr>
          <a:xfrm>
            <a:off x="407023" y="740643"/>
            <a:ext cx="1559560" cy="1559560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6C862B2D-8DBD-6D09-8363-E095E9B47E80}"/>
              </a:ext>
            </a:extLst>
          </p:cNvPr>
          <p:cNvSpPr/>
          <p:nvPr/>
        </p:nvSpPr>
        <p:spPr>
          <a:xfrm rot="2755129">
            <a:off x="6730601" y="638658"/>
            <a:ext cx="946560" cy="94656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DBFF3DB-AB68-741D-EBF3-75ADD4334D62}"/>
              </a:ext>
            </a:extLst>
          </p:cNvPr>
          <p:cNvSpPr/>
          <p:nvPr/>
        </p:nvSpPr>
        <p:spPr>
          <a:xfrm rot="2755129">
            <a:off x="483529" y="480953"/>
            <a:ext cx="946560" cy="946560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64729B1-A80E-B7FE-3FFA-2658052C2A94}"/>
              </a:ext>
            </a:extLst>
          </p:cNvPr>
          <p:cNvSpPr/>
          <p:nvPr/>
        </p:nvSpPr>
        <p:spPr>
          <a:xfrm rot="2755129">
            <a:off x="463651" y="5090055"/>
            <a:ext cx="946560" cy="946560"/>
          </a:xfrm>
          <a:prstGeom prst="rect">
            <a:avLst/>
          </a:prstGeom>
          <a:solidFill>
            <a:srgbClr val="FFD28F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213EC98-651A-ECBF-5ED8-C36D61018CF1}"/>
              </a:ext>
            </a:extLst>
          </p:cNvPr>
          <p:cNvSpPr/>
          <p:nvPr/>
        </p:nvSpPr>
        <p:spPr>
          <a:xfrm rot="2755129">
            <a:off x="453048" y="3570035"/>
            <a:ext cx="946560" cy="946560"/>
          </a:xfrm>
          <a:prstGeom prst="rect">
            <a:avLst/>
          </a:prstGeom>
          <a:solidFill>
            <a:srgbClr val="FF9933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CF247B5-0B3B-5C94-E972-7EB9BA050858}"/>
              </a:ext>
            </a:extLst>
          </p:cNvPr>
          <p:cNvSpPr/>
          <p:nvPr/>
        </p:nvSpPr>
        <p:spPr>
          <a:xfrm rot="2755129">
            <a:off x="453049" y="1977124"/>
            <a:ext cx="946560" cy="946560"/>
          </a:xfrm>
          <a:prstGeom prst="rect">
            <a:avLst/>
          </a:prstGeom>
          <a:solidFill>
            <a:srgbClr val="FF9B9B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A614EFB-A14F-296E-277E-1C701A599048}"/>
              </a:ext>
            </a:extLst>
          </p:cNvPr>
          <p:cNvSpPr/>
          <p:nvPr/>
        </p:nvSpPr>
        <p:spPr>
          <a:xfrm rot="2755129">
            <a:off x="6730601" y="2150730"/>
            <a:ext cx="946560" cy="946560"/>
          </a:xfrm>
          <a:prstGeom prst="rect">
            <a:avLst/>
          </a:prstGeom>
          <a:solidFill>
            <a:srgbClr val="FFFFE3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C75BCB6-2040-48B0-D9F8-71181C1DBC0D}"/>
              </a:ext>
            </a:extLst>
          </p:cNvPr>
          <p:cNvSpPr txBox="1"/>
          <p:nvPr/>
        </p:nvSpPr>
        <p:spPr>
          <a:xfrm>
            <a:off x="1722120" y="769567"/>
            <a:ext cx="38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Twisted_Square_Grad_Grp_DarkRed_6</a:t>
            </a:r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D670CCC-6044-6621-ECB7-12D05ABF0F49}"/>
              </a:ext>
            </a:extLst>
          </p:cNvPr>
          <p:cNvSpPr/>
          <p:nvPr/>
        </p:nvSpPr>
        <p:spPr>
          <a:xfrm rot="2755129">
            <a:off x="6730601" y="3805928"/>
            <a:ext cx="946560" cy="94656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: 5 punten 16">
            <a:extLst>
              <a:ext uri="{FF2B5EF4-FFF2-40B4-BE49-F238E27FC236}">
                <a16:creationId xmlns:a16="http://schemas.microsoft.com/office/drawing/2014/main" id="{B8DD35FA-962D-6FEA-7773-046E874D9F50}"/>
              </a:ext>
            </a:extLst>
          </p:cNvPr>
          <p:cNvSpPr/>
          <p:nvPr/>
        </p:nvSpPr>
        <p:spPr>
          <a:xfrm>
            <a:off x="6482080" y="5154509"/>
            <a:ext cx="1559560" cy="1559560"/>
          </a:xfrm>
          <a:prstGeom prst="star5">
            <a:avLst/>
          </a:prstGeom>
          <a:solidFill>
            <a:srgbClr val="81DEFF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B3D765E-90D2-4785-AB60-19479E2F339A}"/>
              </a:ext>
            </a:extLst>
          </p:cNvPr>
          <p:cNvSpPr txBox="1"/>
          <p:nvPr/>
        </p:nvSpPr>
        <p:spPr>
          <a:xfrm>
            <a:off x="1722120" y="2186887"/>
            <a:ext cx="38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Twisted_Square_Grad_Grp_LightRed_5</a:t>
            </a:r>
            <a:endParaRPr lang="en-GB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B327BAB-896F-1B99-B699-1004ADC62907}"/>
              </a:ext>
            </a:extLst>
          </p:cNvPr>
          <p:cNvSpPr txBox="1"/>
          <p:nvPr/>
        </p:nvSpPr>
        <p:spPr>
          <a:xfrm>
            <a:off x="1626042" y="3802327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Twisted_Square_Grad_Grp_DarkOrange_4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6806C28-A02C-D631-E069-A1909C9F0F39}"/>
              </a:ext>
            </a:extLst>
          </p:cNvPr>
          <p:cNvSpPr txBox="1"/>
          <p:nvPr/>
        </p:nvSpPr>
        <p:spPr>
          <a:xfrm>
            <a:off x="1626042" y="5378669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Twisted_Square_Grad_Grp_LightOrange_3</a:t>
            </a:r>
            <a:endParaRPr lang="en-GB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6E724C7-A27B-F514-D6E7-958A7F810F39}"/>
              </a:ext>
            </a:extLst>
          </p:cNvPr>
          <p:cNvSpPr txBox="1"/>
          <p:nvPr/>
        </p:nvSpPr>
        <p:spPr>
          <a:xfrm>
            <a:off x="7981122" y="842229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Twisted_Square_Grad_Grp_BrightYellow_2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ADCF07F-E06C-656D-5AFE-0ACA7287632B}"/>
              </a:ext>
            </a:extLst>
          </p:cNvPr>
          <p:cNvSpPr txBox="1"/>
          <p:nvPr/>
        </p:nvSpPr>
        <p:spPr>
          <a:xfrm>
            <a:off x="7930322" y="2439344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Twisted_Square_Grad_Grp_LightYellow_1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974F1698-B782-D6E6-C550-1DF055EB2E04}"/>
              </a:ext>
            </a:extLst>
          </p:cNvPr>
          <p:cNvSpPr txBox="1"/>
          <p:nvPr/>
        </p:nvSpPr>
        <p:spPr>
          <a:xfrm>
            <a:off x="7873114" y="4094542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Twisted_Square_Grad_Grp_Gray</a:t>
            </a:r>
            <a:endParaRPr lang="en-GB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B94E6FBE-DDF6-C889-2848-19D734AA9C85}"/>
              </a:ext>
            </a:extLst>
          </p:cNvPr>
          <p:cNvSpPr txBox="1"/>
          <p:nvPr/>
        </p:nvSpPr>
        <p:spPr>
          <a:xfrm>
            <a:off x="8162674" y="5564957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Twisted_Square_Grad_Grp_Planned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4935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6A957FA57A449998E4C6165717E56" ma:contentTypeVersion="13" ma:contentTypeDescription="Create a new document." ma:contentTypeScope="" ma:versionID="7ea573b635666854d451da477feeb34e">
  <xsd:schema xmlns:xsd="http://www.w3.org/2001/XMLSchema" xmlns:xs="http://www.w3.org/2001/XMLSchema" xmlns:p="http://schemas.microsoft.com/office/2006/metadata/properties" xmlns:ns2="4973ce1e-eba1-42f6-b695-e2f35b9add98" xmlns:ns3="4db7d150-99d4-47d6-804e-f25969c7b748" targetNamespace="http://schemas.microsoft.com/office/2006/metadata/properties" ma:root="true" ma:fieldsID="64fc6ebf7feb85f8cb81bf3074c23120" ns2:_="" ns3:_="">
    <xsd:import namespace="4973ce1e-eba1-42f6-b695-e2f35b9add98"/>
    <xsd:import namespace="4db7d150-99d4-47d6-804e-f25969c7b7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3ce1e-eba1-42f6-b695-e2f35b9add9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ed16288-de35-4e98-8714-3fbf16856f73}" ma:internalName="TaxCatchAll" ma:showField="CatchAllData" ma:web="4973ce1e-eba1-42f6-b695-e2f35b9add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7d150-99d4-47d6-804e-f25969c7b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220e892-12dc-4e56-b168-53371d59d0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3ce1e-eba1-42f6-b695-e2f35b9add98" xsi:nil="true"/>
    <lcf76f155ced4ddcb4097134ff3c332f xmlns="4db7d150-99d4-47d6-804e-f25969c7b748">
      <Terms xmlns="http://schemas.microsoft.com/office/infopath/2007/PartnerControls"/>
    </lcf76f155ced4ddcb4097134ff3c332f>
    <_dlc_DocId xmlns="4973ce1e-eba1-42f6-b695-e2f35b9add98">WN3VYEFS7ZJD-262483020-1149</_dlc_DocId>
    <_dlc_DocIdUrl xmlns="4973ce1e-eba1-42f6-b695-e2f35b9add98">
      <Url>https://tenneteu.sharepoint.com/sites/AMT/PM/RP/GE/Strategy/_layouts/15/DocIdRedir.aspx?ID=WN3VYEFS7ZJD-262483020-1149</Url>
      <Description>WN3VYEFS7ZJD-262483020-1149</Description>
    </_dlc_DocIdUrl>
  </documentManagement>
</p:properties>
</file>

<file path=customXml/itemProps1.xml><?xml version="1.0" encoding="utf-8"?>
<ds:datastoreItem xmlns:ds="http://schemas.openxmlformats.org/officeDocument/2006/customXml" ds:itemID="{DE763809-F165-49D3-A27B-F7CD28522FD2}"/>
</file>

<file path=customXml/itemProps2.xml><?xml version="1.0" encoding="utf-8"?>
<ds:datastoreItem xmlns:ds="http://schemas.openxmlformats.org/officeDocument/2006/customXml" ds:itemID="{59EF4029-A86A-4A28-AD3E-D8C2DCA4536E}"/>
</file>

<file path=customXml/itemProps3.xml><?xml version="1.0" encoding="utf-8"?>
<ds:datastoreItem xmlns:ds="http://schemas.openxmlformats.org/officeDocument/2006/customXml" ds:itemID="{E34FED08-97DF-4CA4-BF92-57B3178BD7A3}"/>
</file>

<file path=customXml/itemProps4.xml><?xml version="1.0" encoding="utf-8"?>
<ds:datastoreItem xmlns:ds="http://schemas.openxmlformats.org/officeDocument/2006/customXml" ds:itemID="{7B56B085-3A35-4514-A33A-7E3B9649ED3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>TenneT TSO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Bosch, Arne van den</dc:creator>
  <cp:lastModifiedBy>Bosch, Arne van den</cp:lastModifiedBy>
  <cp:revision>1</cp:revision>
  <dcterms:created xsi:type="dcterms:W3CDTF">2024-04-25T09:48:40Z</dcterms:created>
  <dcterms:modified xsi:type="dcterms:W3CDTF">2024-07-17T19:38:49Z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118e09-08be-4360-a815-3fc29828016d_Enabled">
    <vt:lpwstr>true</vt:lpwstr>
  </property>
  <property fmtid="{D5CDD505-2E9C-101B-9397-08002B2CF9AE}" pid="3" name="MSIP_Label_6e118e09-08be-4360-a815-3fc29828016d_SetDate">
    <vt:lpwstr>2024-04-25T15:29:01Z</vt:lpwstr>
  </property>
  <property fmtid="{D5CDD505-2E9C-101B-9397-08002B2CF9AE}" pid="4" name="MSIP_Label_6e118e09-08be-4360-a815-3fc29828016d_Method">
    <vt:lpwstr>Standard</vt:lpwstr>
  </property>
  <property fmtid="{D5CDD505-2E9C-101B-9397-08002B2CF9AE}" pid="5" name="MSIP_Label_6e118e09-08be-4360-a815-3fc29828016d_Name">
    <vt:lpwstr>Internal</vt:lpwstr>
  </property>
  <property fmtid="{D5CDD505-2E9C-101B-9397-08002B2CF9AE}" pid="6" name="MSIP_Label_6e118e09-08be-4360-a815-3fc29828016d_SiteId">
    <vt:lpwstr>15b734ef-4a07-47e7-90f4-22cc84a7af23</vt:lpwstr>
  </property>
  <property fmtid="{D5CDD505-2E9C-101B-9397-08002B2CF9AE}" pid="7" name="MSIP_Label_6e118e09-08be-4360-a815-3fc29828016d_ActionId">
    <vt:lpwstr>3846a7ab-e479-4f71-9a56-1e716cf0d036</vt:lpwstr>
  </property>
  <property fmtid="{D5CDD505-2E9C-101B-9397-08002B2CF9AE}" pid="8" name="MSIP_Label_6e118e09-08be-4360-a815-3fc29828016d_ContentBits">
    <vt:lpwstr>0</vt:lpwstr>
  </property>
  <property fmtid="{D5CDD505-2E9C-101B-9397-08002B2CF9AE}" pid="9" name="ContentTypeId">
    <vt:lpwstr>0x0101009696A957FA57A449998E4C6165717E56</vt:lpwstr>
  </property>
  <property fmtid="{D5CDD505-2E9C-101B-9397-08002B2CF9AE}" pid="10" name="_dlc_DocIdItemGuid">
    <vt:lpwstr>2cc66288-7793-4aa1-b5b1-15b2ddc3d3e4</vt:lpwstr>
  </property>
</Properties>
</file>