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C001-184D-4CB3-A226-0477A757C7A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75F9-C37A-4F8D-8768-2F5804DB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C001-184D-4CB3-A226-0477A757C7A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75F9-C37A-4F8D-8768-2F5804DB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C001-184D-4CB3-A226-0477A757C7A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75F9-C37A-4F8D-8768-2F5804DB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4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C001-184D-4CB3-A226-0477A757C7A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75F9-C37A-4F8D-8768-2F5804DB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2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C001-184D-4CB3-A226-0477A757C7A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75F9-C37A-4F8D-8768-2F5804DB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2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C001-184D-4CB3-A226-0477A757C7A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75F9-C37A-4F8D-8768-2F5804DB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C001-184D-4CB3-A226-0477A757C7A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75F9-C37A-4F8D-8768-2F5804DB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0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C001-184D-4CB3-A226-0477A757C7A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75F9-C37A-4F8D-8768-2F5804DB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C001-184D-4CB3-A226-0477A757C7A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75F9-C37A-4F8D-8768-2F5804DB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C001-184D-4CB3-A226-0477A757C7A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75F9-C37A-4F8D-8768-2F5804DB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9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C001-184D-4CB3-A226-0477A757C7A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75F9-C37A-4F8D-8768-2F5804DB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3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C001-184D-4CB3-A226-0477A757C7A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775F9-C37A-4F8D-8768-2F5804DB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9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28600"/>
            <a:ext cx="4419600" cy="6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NEPOOL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230489"/>
            <a:ext cx="2514600" cy="6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ECAR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762000"/>
            <a:ext cx="4419600" cy="137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Pathname: NEPOOL SOUT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3048000"/>
            <a:ext cx="4419600" cy="137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Pathname: NEPOOL EAST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5105400"/>
            <a:ext cx="4419600" cy="137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Pathname: NEPOOL NORT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3200" y="609600"/>
            <a:ext cx="2514600" cy="5867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Pathname: ECAR ECAR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1219200"/>
            <a:ext cx="1888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Cim:Line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Cim:Substation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3</cp:revision>
  <dcterms:created xsi:type="dcterms:W3CDTF">2015-04-29T00:26:26Z</dcterms:created>
  <dcterms:modified xsi:type="dcterms:W3CDTF">2015-04-29T00:43:03Z</dcterms:modified>
</cp:coreProperties>
</file>