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testing number n date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adada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addaada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22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2025-06-21T16:19:23Z</dcterms:created>
  <dcterms:modified xsi:type="dcterms:W3CDTF">2025-06-21T16:19:23Z</dcterms:modified>
</cp:coreProperties>
</file>