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87909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892808"/>
            <a:ext cx="200025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892808"/>
            <a:ext cx="224028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920240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892808"/>
            <a:ext cx="320040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Sabal - 2,879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Tg Manis - 134,764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Jan - June 2025 = 137,643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8" name="Text 4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55" name="Text 5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56" name="Text 5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7" name="Shape 6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9" name="Text 6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8 July 2025</a:t>
            </a:r>
            <a:endParaRPr lang="en-US" sz="1400" dirty="0"/>
          </a:p>
        </p:txBody>
      </p:sp>
      <p:sp>
        <p:nvSpPr>
          <p:cNvPr id="70" name="Text 6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2025-07-08T03:08:41Z</dcterms:created>
  <dcterms:modified xsi:type="dcterms:W3CDTF">2025-07-08T03:08:41Z</dcterms:modified>
</cp:coreProperties>
</file>