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multiple period test 2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q3 sekarang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q4 sekarang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q3 sekarang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q4 sekarang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3 July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2025-07-03T02:07:37Z</dcterms:created>
  <dcterms:modified xsi:type="dcterms:W3CDTF">2025-07-03T02:07:37Z</dcterms:modified>
</cp:coreProperties>
</file>