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Quantifying Forest Carbon Stock in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Organize conference to monitor carbon permit and license holder status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Prepare sebutharga and tender doc for car rental and other purchases.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Conduct field survey to look for virgin peat swamp forest.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4. Carry out sampling at Anap Muput FMU.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5. Organize training on soil sustainability and management.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Conduct one carbon training at Netherland in June.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sampling trip to Peat Swamp Forest at Sebuyau.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5819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1. Conference was conducted at Miri on 25 &amp; 26 Feb 2025.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Meeting to discuss the spec after receiving document from bidders was conducted on 10 Apr. However, major mistake on the RDD transport rental document and need to retender.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Recce was carrid out in Mar and potential site is at Kanowit.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postpone due to no transportation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Application to Datu was rejected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Postpone to Sept due to IDF event fall on 29/6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It was carried out on 8-21 May 2025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2500" dirty="0"/>
          </a:p>
        </p:txBody>
      </p:sp>
      <p:sp>
        <p:nvSpPr>
          <p:cNvPr id="45" name="Text 41"/>
          <p:cNvSpPr/>
          <p:nvPr/>
        </p:nvSpPr>
        <p:spPr>
          <a:xfrm>
            <a:off x="10724639" y="40068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19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2025-06-19T07:01:55Z</dcterms:created>
  <dcterms:modified xsi:type="dcterms:W3CDTF">2025-06-19T07:01:55Z</dcterms:modified>
</cp:coreProperties>
</file>