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3.xml"/><Relationship Id="rId3" Type="http://schemas.openxmlformats.org/officeDocument/2006/relationships/chart" Target="/ppt/charts/chart4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7589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Research and Development for KURSI PUSAKA in UNIMAS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7589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conduct UNIMAS Furniture Design Competition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develop and produce the furniture prototypes.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fund potential relevant research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7589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Prize presentations were conducted during PUSAKA Monthly Assembly on 16th January 2025.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In the process of identifying vendor and preparing details of prototype design.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80594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819656"/>
            <a:ext cx="200025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Research and Development for KURSI PUSAKA in UNIMAS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819656"/>
            <a:ext cx="224028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conduct UNIMAS Furniture Design Competition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develop and produce the furniture prototypes.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fund potential relevant research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84708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819656"/>
            <a:ext cx="320040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Prize presentations were conducted during PUSAKA Monthly Assembly on 16th January 2025.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In the process of identifying vendor and preparing details of prototype design.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1. Study on Design As Catalyst To Develop The Fine Fabrics From Bamboo Textiles In Sarawak - MoA signed. Project expected to start in 2nd quarter.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Development of Bamboo-based Activated Carbon via Chemical Activation for Water Filteration and Gas Adsorption - Project will commence subject to availability of fund.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3415284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3429000"/>
            <a:ext cx="200025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Research and Development for KURSI PUSAKA in UNIMAS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3429000"/>
            <a:ext cx="224028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develop and produce the furniture prototypes.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conduct Research on Design As Catalyst To Develop The Fine Fabrics From Bamboo Textiles In Sarawak. (24 Months Project)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3456432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3429000"/>
            <a:ext cx="320040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In the process of identifying vendor and preparing details of prototype design.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MoA signed. Project expected to start in 2nd quarter.</a:t>
            </a:r>
            <a:endParaRPr lang="en-US" sz="700" dirty="0"/>
          </a:p>
        </p:txBody>
      </p:sp>
      <p:sp>
        <p:nvSpPr>
          <p:cNvPr id="32" name="Shape 29"/>
          <p:cNvSpPr/>
          <p:nvPr/>
        </p:nvSpPr>
        <p:spPr>
          <a:xfrm>
            <a:off x="246888" y="406450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33" name="Text 30"/>
          <p:cNvSpPr/>
          <p:nvPr/>
        </p:nvSpPr>
        <p:spPr>
          <a:xfrm>
            <a:off x="246888" y="4078224"/>
            <a:ext cx="200025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Research and Development for KURSI PUSAKA in UNIMAS</a:t>
            </a:r>
            <a:endParaRPr lang="en-US" sz="700" dirty="0"/>
          </a:p>
        </p:txBody>
      </p:sp>
      <p:sp>
        <p:nvSpPr>
          <p:cNvPr id="34" name="Text 31"/>
          <p:cNvSpPr/>
          <p:nvPr/>
        </p:nvSpPr>
        <p:spPr>
          <a:xfrm>
            <a:off x="2247138" y="4078224"/>
            <a:ext cx="224028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develop and produce the furniture prototypes.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conduct Research on Design As Catalyst To Develop The Fine Fabrics From Bamboo Textiles In Sarawak. (24 Months Project)</a:t>
            </a:r>
            <a:endParaRPr lang="en-US" sz="700" dirty="0"/>
          </a:p>
        </p:txBody>
      </p:sp>
      <p:sp>
        <p:nvSpPr>
          <p:cNvPr id="35" name="Shape 32"/>
          <p:cNvSpPr/>
          <p:nvPr/>
        </p:nvSpPr>
        <p:spPr>
          <a:xfrm>
            <a:off x="4721733" y="4105656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36" name="Text 33"/>
          <p:cNvSpPr/>
          <p:nvPr/>
        </p:nvSpPr>
        <p:spPr>
          <a:xfrm>
            <a:off x="5047488" y="4078224"/>
            <a:ext cx="320040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In the process of identifying vendor and preparing details of prototype design.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MoA signed. Project expected to start in 2nd quarter.</a:t>
            </a:r>
            <a:endParaRPr lang="en-US" sz="700" dirty="0"/>
          </a:p>
        </p:txBody>
      </p:sp>
      <p:sp>
        <p:nvSpPr>
          <p:cNvPr id="37" name="Shape 34"/>
          <p:cNvSpPr/>
          <p:nvPr/>
        </p:nvSpPr>
        <p:spPr>
          <a:xfrm>
            <a:off x="246888" y="4713732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38" name="Text 35"/>
          <p:cNvSpPr/>
          <p:nvPr/>
        </p:nvSpPr>
        <p:spPr>
          <a:xfrm>
            <a:off x="246888" y="4727448"/>
            <a:ext cx="200025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Research and Development for KURSI PUSAKA in UNIMAS</a:t>
            </a:r>
            <a:endParaRPr lang="en-US" sz="700" dirty="0"/>
          </a:p>
        </p:txBody>
      </p:sp>
      <p:sp>
        <p:nvSpPr>
          <p:cNvPr id="39" name="Text 36"/>
          <p:cNvSpPr/>
          <p:nvPr/>
        </p:nvSpPr>
        <p:spPr>
          <a:xfrm>
            <a:off x="2247138" y="4727448"/>
            <a:ext cx="224028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develop and produce the furniture prototypes.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conduct Research on Design As Catalyst To Develop The Fine Fabrics From Bamboo Textiles In Sarawak. (24 Months Project)</a:t>
            </a:r>
            <a:endParaRPr lang="en-US" sz="700" dirty="0"/>
          </a:p>
        </p:txBody>
      </p:sp>
      <p:sp>
        <p:nvSpPr>
          <p:cNvPr id="40" name="Shape 37"/>
          <p:cNvSpPr/>
          <p:nvPr/>
        </p:nvSpPr>
        <p:spPr>
          <a:xfrm>
            <a:off x="4721733" y="4754880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41" name="Text 38"/>
          <p:cNvSpPr/>
          <p:nvPr/>
        </p:nvSpPr>
        <p:spPr>
          <a:xfrm>
            <a:off x="5047488" y="4727448"/>
            <a:ext cx="320040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In the process of identifying vendor and preparing details of prototype design.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MoA signed. Project expected to start in 2nd quarter.</a:t>
            </a:r>
            <a:endParaRPr lang="en-US" sz="700" dirty="0"/>
          </a:p>
        </p:txBody>
      </p:sp>
      <p:sp>
        <p:nvSpPr>
          <p:cNvPr id="42" name="Text 3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43" name="Shape 4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44" name="Text 4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45" name="Text 4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46" name="Shape 4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47" name="Text 4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48" name="Text 4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4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0" name="Shape 4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1" name="Text 4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52" name="Text 4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53" name="Text 4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54" name="Shape 5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5" name="Text 5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56" name="Text 5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57" name="Text 5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58" name="Text 5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59" name="Text 5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60" name="Text 5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61" name="Text 5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62" name="Shape 5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63" name="Text 5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64" name="Text 60"/>
          <p:cNvSpPr/>
          <p:nvPr/>
        </p:nvSpPr>
        <p:spPr>
          <a:xfrm>
            <a:off x="10077582" y="40068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2500" dirty="0"/>
          </a:p>
        </p:txBody>
      </p:sp>
      <p:sp>
        <p:nvSpPr>
          <p:cNvPr id="65" name="Text 61"/>
          <p:cNvSpPr/>
          <p:nvPr/>
        </p:nvSpPr>
        <p:spPr>
          <a:xfrm>
            <a:off x="10724639" y="40068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66" name="Text 6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67" name="Shape 6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69" name="Shape 6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70" name="Text 6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71" name="Shape 6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72" name="Text 6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73" name="Shape 6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74" name="Text 7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75" name="Shape 7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76" name="Text 7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77" name="Shape 7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78" name="Text 7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79" name="Text 7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19 June 2025</a:t>
            </a:r>
            <a:endParaRPr lang="en-US" sz="1400" dirty="0"/>
          </a:p>
        </p:txBody>
      </p:sp>
      <p:sp>
        <p:nvSpPr>
          <p:cNvPr id="80" name="Text 7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8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2025-06-19T07:48:43Z</dcterms:created>
  <dcterms:modified xsi:type="dcterms:W3CDTF">2025-06-19T07:48:43Z</dcterms:modified>
</cp:coreProperties>
</file>