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36702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380744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380744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408176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380744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71450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728216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728216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755648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728216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206197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2075688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2075688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2103120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2075688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2574036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2587752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2587752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261518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2587752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42" name="Text 3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43" name="Shape 4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45" name="Text 4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46" name="Shape 4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7" name="Text 4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4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0" name="Shape 4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1" name="Text 4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52" name="Text 4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53" name="Text 4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54" name="Shape 5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57" name="Text 5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58" name="Text 5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60" name="Text 5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61" name="Text 5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2" name="Shape 5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65" name="Text 6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66" name="Text 6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71" name="Shape 6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73" name="Shape 6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4" name="Text 7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75" name="Shape 7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6" name="Text 7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7" name="Shape 7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9" name="Text 7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80" name="Text 7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2025-06-19T07:56:40Z</dcterms:created>
  <dcterms:modified xsi:type="dcterms:W3CDTF">2025-06-19T07:56:40Z</dcterms:modified>
</cp:coreProperties>
</file>