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3.xml"/><Relationship Id="rId3" Type="http://schemas.openxmlformats.org/officeDocument/2006/relationships/chart" Target="/ppt/charts/chart4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5 . System Tagang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develope 8 locations Tagang in Sarawak surounding TPAMs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FFC000"/>
          </a:solidFill>
          <a:ln w="6350">
            <a:solidFill>
              <a:srgbClr val="FFC000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 locations System Tagang developed with communites at Sg Entangor, Sedilu and SG Meluang , Mulu</a:t>
            </a:r>
            <a:endParaRPr lang="en-US" sz="700" dirty="0"/>
          </a:p>
        </p:txBody>
      </p:sp>
      <p:sp>
        <p:nvSpPr>
          <p:cNvPr id="22" name="Shape 19"/>
          <p:cNvSpPr/>
          <p:nvPr/>
        </p:nvSpPr>
        <p:spPr>
          <a:xfrm>
            <a:off x="246888" y="1367028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3" name="Text 20"/>
          <p:cNvSpPr/>
          <p:nvPr/>
        </p:nvSpPr>
        <p:spPr>
          <a:xfrm>
            <a:off x="246888" y="1380744"/>
            <a:ext cx="200025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5 . System Tagang</a:t>
            </a:r>
            <a:endParaRPr lang="en-US" sz="700" dirty="0"/>
          </a:p>
        </p:txBody>
      </p:sp>
      <p:sp>
        <p:nvSpPr>
          <p:cNvPr id="24" name="Text 21"/>
          <p:cNvSpPr/>
          <p:nvPr/>
        </p:nvSpPr>
        <p:spPr>
          <a:xfrm>
            <a:off x="2247138" y="1380744"/>
            <a:ext cx="224028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develope 8 locations Tagang in Sarawak surounding TPAMs</a:t>
            </a:r>
            <a:endParaRPr lang="en-US" sz="700" dirty="0"/>
          </a:p>
        </p:txBody>
      </p:sp>
      <p:sp>
        <p:nvSpPr>
          <p:cNvPr id="25" name="Shape 22"/>
          <p:cNvSpPr/>
          <p:nvPr/>
        </p:nvSpPr>
        <p:spPr>
          <a:xfrm>
            <a:off x="4721733" y="1408176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5047488" y="1380744"/>
            <a:ext cx="320040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 locations System Tagang developed with communites at Sg Entangor, Sedilu and SG Meluang , Mulu</a:t>
            </a:r>
            <a:endParaRPr lang="en-US" sz="700" dirty="0"/>
          </a:p>
        </p:txBody>
      </p:sp>
      <p:sp>
        <p:nvSpPr>
          <p:cNvPr id="27" name="Shape 24"/>
          <p:cNvSpPr/>
          <p:nvPr/>
        </p:nvSpPr>
        <p:spPr>
          <a:xfrm>
            <a:off x="246888" y="1714500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8" name="Text 25"/>
          <p:cNvSpPr/>
          <p:nvPr/>
        </p:nvSpPr>
        <p:spPr>
          <a:xfrm>
            <a:off x="246888" y="1728216"/>
            <a:ext cx="200025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5 . System Tagang</a:t>
            </a:r>
            <a:endParaRPr lang="en-US" sz="700" dirty="0"/>
          </a:p>
        </p:txBody>
      </p:sp>
      <p:sp>
        <p:nvSpPr>
          <p:cNvPr id="29" name="Text 26"/>
          <p:cNvSpPr/>
          <p:nvPr/>
        </p:nvSpPr>
        <p:spPr>
          <a:xfrm>
            <a:off x="2247138" y="1728216"/>
            <a:ext cx="224028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develope 8 locations Tagang in Sarawak surounding TPAMs</a:t>
            </a:r>
            <a:endParaRPr lang="en-US" sz="700" dirty="0"/>
          </a:p>
        </p:txBody>
      </p:sp>
      <p:sp>
        <p:nvSpPr>
          <p:cNvPr id="30" name="Shape 27"/>
          <p:cNvSpPr/>
          <p:nvPr/>
        </p:nvSpPr>
        <p:spPr>
          <a:xfrm>
            <a:off x="4721733" y="1755648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31" name="Text 28"/>
          <p:cNvSpPr/>
          <p:nvPr/>
        </p:nvSpPr>
        <p:spPr>
          <a:xfrm>
            <a:off x="5047488" y="1728216"/>
            <a:ext cx="320040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 locations System Tagang developed with communites at Sg Entangor, Sedilu and SG Meluang , Mulu</a:t>
            </a:r>
            <a:endParaRPr lang="en-US" sz="700" dirty="0"/>
          </a:p>
        </p:txBody>
      </p:sp>
      <p:sp>
        <p:nvSpPr>
          <p:cNvPr id="32" name="Shape 29"/>
          <p:cNvSpPr/>
          <p:nvPr/>
        </p:nvSpPr>
        <p:spPr>
          <a:xfrm>
            <a:off x="246888" y="2061972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33" name="Text 30"/>
          <p:cNvSpPr/>
          <p:nvPr/>
        </p:nvSpPr>
        <p:spPr>
          <a:xfrm>
            <a:off x="246888" y="2075688"/>
            <a:ext cx="200025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5 . System Tagang</a:t>
            </a:r>
            <a:endParaRPr lang="en-US" sz="700" dirty="0"/>
          </a:p>
        </p:txBody>
      </p:sp>
      <p:sp>
        <p:nvSpPr>
          <p:cNvPr id="34" name="Text 31"/>
          <p:cNvSpPr/>
          <p:nvPr/>
        </p:nvSpPr>
        <p:spPr>
          <a:xfrm>
            <a:off x="2247138" y="2075688"/>
            <a:ext cx="224028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implement 2 locations Tagang in Sarawak surounding TPAM.</a:t>
            </a:r>
            <a:endParaRPr lang="en-US" sz="700" dirty="0"/>
          </a:p>
        </p:txBody>
      </p:sp>
      <p:sp>
        <p:nvSpPr>
          <p:cNvPr id="35" name="Shape 32"/>
          <p:cNvSpPr/>
          <p:nvPr/>
        </p:nvSpPr>
        <p:spPr>
          <a:xfrm>
            <a:off x="4721733" y="2103120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36" name="Text 33"/>
          <p:cNvSpPr/>
          <p:nvPr/>
        </p:nvSpPr>
        <p:spPr>
          <a:xfrm>
            <a:off x="5047488" y="2075688"/>
            <a:ext cx="320040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"1. BRO: Project proposal for 1 potential sites submitted and approved.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2. SRO: Organized Workshop to  Develop System Tagang Project Proposal at Sg Betun  with DOA.</a:t>
            </a:r>
            <a:endParaRPr lang="en-US" sz="700" dirty="0"/>
          </a:p>
        </p:txBody>
      </p:sp>
      <p:sp>
        <p:nvSpPr>
          <p:cNvPr id="37" name="Text 34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38" name="Shape 35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9" name="Text 36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40" name="Text 37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41" name="Shape 38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42" name="Text 39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43" name="Text 40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44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5" name="Shape 41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6" name="Text 42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47" name="Text 43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48" name="Text 44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49" name="Shape 45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51" name="Text 47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52" name="Text 48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53" name="Text 49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54" name="Text 50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55" name="Text 51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56" name="Text 52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57" name="Shape 53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59" name="Text 55"/>
          <p:cNvSpPr/>
          <p:nvPr/>
        </p:nvSpPr>
        <p:spPr>
          <a:xfrm>
            <a:off x="10077582" y="40068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2500" dirty="0"/>
          </a:p>
        </p:txBody>
      </p:sp>
      <p:sp>
        <p:nvSpPr>
          <p:cNvPr id="60" name="Text 56"/>
          <p:cNvSpPr/>
          <p:nvPr/>
        </p:nvSpPr>
        <p:spPr>
          <a:xfrm>
            <a:off x="10724639" y="40068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61" name="Text 57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62" name="Shape 58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3" name="Text 59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64" name="Shape 60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5" name="Text 61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66" name="Shape 62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7" name="Text 63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68" name="Shape 64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9" name="Text 65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70" name="Shape 66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71" name="Text 67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72" name="Shape 68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73" name="Text 69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74" name="Text 70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19 June 2025</a:t>
            </a:r>
            <a:endParaRPr lang="en-US" sz="1400" dirty="0"/>
          </a:p>
        </p:txBody>
      </p:sp>
      <p:sp>
        <p:nvSpPr>
          <p:cNvPr id="75" name="Text 71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76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2025-06-19T07:57:43Z</dcterms:created>
  <dcterms:modified xsi:type="dcterms:W3CDTF">2025-06-19T07:57:43Z</dcterms:modified>
</cp:coreProperties>
</file>