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5.xml"/><Relationship Id="rId3" Type="http://schemas.openxmlformats.org/officeDocument/2006/relationships/chart" Target="/ppt/charts/chart6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1704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Conservation and Protection of Wetlands and Watershed Within Heart of Borneo Sarawak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1704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Engagement session on project implementation of P.17 Conservation and Protection of Wetlands and Watershed Within Heart of Borneo Sarawak (HoB)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Project planning meeting of P.17 on Conservation and Protection of Balleh Watershed, Kapit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Field survey on Wetlands area for P.17 Conservation and Protection of Wetlands and Watershed Within Heart of Borneo Sarawak (HoB)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1704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Engagement session on project implementation of P.17 Conservation and Protection of Wetlands and Watershed Within Heart of Borneo Sarawak (HoB) have been done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Meeting on project planning and Human Capital Skills Program on Conservation and Protection of Balleh Watershed, Kapit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Field survey activities for natural tourist attractions and tourism potential in the proposed Ramsar site area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221742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2231136"/>
            <a:ext cx="200025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Conservation and Protection of Wetlands and Watershed Within Heart of Borneo Sarawak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2231136"/>
            <a:ext cx="224028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Engagement session on project implementation of P.17 Conservation and Protection of Wetlands and Watershed Within Heart of Borneo Sarawak (HoB)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Project planning meeting of P.17 on Conservation and Protection of Balleh Watershed, Kapit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Field survey on Wetlands area for P.17 Conservation and Protection of Wetlands and Watershed Within Heart of Borneo Sarawak (HoB)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Discussion on CEPA Program for community in Paloh/Loba Pulau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2258568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2231136"/>
            <a:ext cx="320040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Engagement session on project implementation of P.17 Conservation and Protection of Wetlands and Watershed Within Heart of Borneo Sarawak (HoB) have been done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Meeting on project planning and Human Capital Skills Program on Conservation and Protection of Balleh Watershed, Kapit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Field survey activities for natural tourist attractions and tourism potential in the proposed Ramsar site area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CEPA Program for community in Paloh have been approved</a:t>
            </a:r>
            <a:endParaRPr lang="en-US" sz="700" dirty="0"/>
          </a:p>
        </p:txBody>
      </p:sp>
      <p:sp>
        <p:nvSpPr>
          <p:cNvPr id="27" name="Shape 24"/>
          <p:cNvSpPr/>
          <p:nvPr/>
        </p:nvSpPr>
        <p:spPr>
          <a:xfrm>
            <a:off x="246888" y="3689604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8" name="Text 25"/>
          <p:cNvSpPr/>
          <p:nvPr/>
        </p:nvSpPr>
        <p:spPr>
          <a:xfrm>
            <a:off x="246888" y="3703320"/>
            <a:ext cx="200025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Conservation and Protection of Wetlands and Watershed Within Heart of Borneo Sarawak</a:t>
            </a:r>
            <a:endParaRPr lang="en-US" sz="700" dirty="0"/>
          </a:p>
        </p:txBody>
      </p:sp>
      <p:sp>
        <p:nvSpPr>
          <p:cNvPr id="29" name="Text 26"/>
          <p:cNvSpPr/>
          <p:nvPr/>
        </p:nvSpPr>
        <p:spPr>
          <a:xfrm>
            <a:off x="2247138" y="3703320"/>
            <a:ext cx="224028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Engagement session on project implementation of P.17 Conservation and Protection of Wetlands and Watershed Within Heart of Borneo Sarawak (HoB)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Project planning meeting of P.17 on Conservation and Protection of Balleh Watershed, Kapit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Field survey on Wetlands area for P.17 Conservation and Protection of Wetlands and Watershed Within Heart of Borneo Sarawak (HoB)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Discussion on CEPA Program for community in Paloh/Loba Pulau</a:t>
            </a:r>
            <a:endParaRPr lang="en-US" sz="700" dirty="0"/>
          </a:p>
        </p:txBody>
      </p:sp>
      <p:sp>
        <p:nvSpPr>
          <p:cNvPr id="30" name="Shape 27"/>
          <p:cNvSpPr/>
          <p:nvPr/>
        </p:nvSpPr>
        <p:spPr>
          <a:xfrm>
            <a:off x="4721733" y="3730752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047488" y="3703320"/>
            <a:ext cx="320040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Engagement session on project implementation of P.17 Conservation and Protection of Wetlands and Watershed Within Heart of Borneo Sarawak (HoB) have been done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Meeting on project planning and Human Capital Skills Program on Conservation and Protection of Balleh Watershed, Kapit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Field survey activities for natural tourist attractions and tourism potential in the proposed Ramsar site area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CEPA Program for community in Paloh have been approved and will be held on July</a:t>
            </a:r>
            <a:endParaRPr lang="en-US" sz="700" dirty="0"/>
          </a:p>
        </p:txBody>
      </p:sp>
      <p:sp>
        <p:nvSpPr>
          <p:cNvPr id="32" name="Text 2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33" name="Shape 3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4" name="Text 3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5" name="Text 3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36" name="Shape 3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7" name="Text 3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8" name="Text 3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3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0" name="Shape 3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1" name="Text 3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42" name="Text 3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43" name="Text 3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44" name="Shape 4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5" name="Text 4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47" name="Text 4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48" name="Text 4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50" name="Text 4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51" name="Text 4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52" name="Shape 4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53" name="Text 4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54" name="Text 50"/>
          <p:cNvSpPr/>
          <p:nvPr/>
        </p:nvSpPr>
        <p:spPr>
          <a:xfrm>
            <a:off x="10077582" y="40068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2500" dirty="0"/>
          </a:p>
        </p:txBody>
      </p:sp>
      <p:sp>
        <p:nvSpPr>
          <p:cNvPr id="55" name="Text 51"/>
          <p:cNvSpPr/>
          <p:nvPr/>
        </p:nvSpPr>
        <p:spPr>
          <a:xfrm>
            <a:off x="10724639" y="40068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56" name="Text 5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61" name="Shape 5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63" name="Shape 5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4" name="Text 6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65" name="Shape 6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6" name="Text 6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7" name="Shape 6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9" name="Text 6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19 June 2025</a:t>
            </a:r>
            <a:endParaRPr lang="en-US" sz="1400" dirty="0"/>
          </a:p>
        </p:txBody>
      </p:sp>
      <p:sp>
        <p:nvSpPr>
          <p:cNvPr id="70" name="Text 6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7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2025-06-19T07:58:03Z</dcterms:created>
  <dcterms:modified xsi:type="dcterms:W3CDTF">2025-06-19T07:58:03Z</dcterms:modified>
</cp:coreProperties>
</file>