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7.xml"/><Relationship Id="rId3" Type="http://schemas.openxmlformats.org/officeDocument/2006/relationships/chart" Target="/ppt/charts/chart8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70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70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quarter 1 year 2025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705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17541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31257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31257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58689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31257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
5.75 hectares planted (Jan - June 2025)
in progress :
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795617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809333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809333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836765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809333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5.75 hectares planted (Jan - June 2025)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2373693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2387409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2387409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2414841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2387409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5.75 hectares planted (Jan - June 2025)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29517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2965484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2965484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2992916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2965484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5.75 hectares planted (Jan - June 2025)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42" name="Shape 39"/>
          <p:cNvSpPr/>
          <p:nvPr/>
        </p:nvSpPr>
        <p:spPr>
          <a:xfrm>
            <a:off x="246888" y="352984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3" name="Text 40"/>
          <p:cNvSpPr/>
          <p:nvPr/>
        </p:nvSpPr>
        <p:spPr>
          <a:xfrm>
            <a:off x="246888" y="3543560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44" name="Text 41"/>
          <p:cNvSpPr/>
          <p:nvPr/>
        </p:nvSpPr>
        <p:spPr>
          <a:xfrm>
            <a:off x="2247138" y="3543560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45" name="Shape 42"/>
          <p:cNvSpPr/>
          <p:nvPr/>
        </p:nvSpPr>
        <p:spPr>
          <a:xfrm>
            <a:off x="4721733" y="3570992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5047488" y="3543560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47" name="Shape 44"/>
          <p:cNvSpPr/>
          <p:nvPr/>
        </p:nvSpPr>
        <p:spPr>
          <a:xfrm>
            <a:off x="246888" y="4107919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8" name="Text 45"/>
          <p:cNvSpPr/>
          <p:nvPr/>
        </p:nvSpPr>
        <p:spPr>
          <a:xfrm>
            <a:off x="246888" y="4121635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49" name="Text 46"/>
          <p:cNvSpPr/>
          <p:nvPr/>
        </p:nvSpPr>
        <p:spPr>
          <a:xfrm>
            <a:off x="2247138" y="4121635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50" name="Shape 47"/>
          <p:cNvSpPr/>
          <p:nvPr/>
        </p:nvSpPr>
        <p:spPr>
          <a:xfrm>
            <a:off x="4721733" y="4149067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51" name="Text 48"/>
          <p:cNvSpPr/>
          <p:nvPr/>
        </p:nvSpPr>
        <p:spPr>
          <a:xfrm>
            <a:off x="5047488" y="4121635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52" name="Shape 49"/>
          <p:cNvSpPr/>
          <p:nvPr/>
        </p:nvSpPr>
        <p:spPr>
          <a:xfrm>
            <a:off x="246888" y="4685995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53" name="Text 50"/>
          <p:cNvSpPr/>
          <p:nvPr/>
        </p:nvSpPr>
        <p:spPr>
          <a:xfrm>
            <a:off x="246888" y="4699711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54" name="Text 51"/>
          <p:cNvSpPr/>
          <p:nvPr/>
        </p:nvSpPr>
        <p:spPr>
          <a:xfrm>
            <a:off x="2247138" y="4699711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55" name="Shape 52"/>
          <p:cNvSpPr/>
          <p:nvPr/>
        </p:nvSpPr>
        <p:spPr>
          <a:xfrm>
            <a:off x="4721733" y="4727143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56" name="Text 53"/>
          <p:cNvSpPr/>
          <p:nvPr/>
        </p:nvSpPr>
        <p:spPr>
          <a:xfrm>
            <a:off x="5047488" y="4699711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Jan-June 2025 =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57" name="Shape 54"/>
          <p:cNvSpPr/>
          <p:nvPr/>
        </p:nvSpPr>
        <p:spPr>
          <a:xfrm>
            <a:off x="246888" y="5264071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58" name="Text 55"/>
          <p:cNvSpPr/>
          <p:nvPr/>
        </p:nvSpPr>
        <p:spPr>
          <a:xfrm>
            <a:off x="246888" y="5277787"/>
            <a:ext cx="200025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59" name="Text 56"/>
          <p:cNvSpPr/>
          <p:nvPr/>
        </p:nvSpPr>
        <p:spPr>
          <a:xfrm>
            <a:off x="2247138" y="5277787"/>
            <a:ext cx="224028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60" name="Shape 57"/>
          <p:cNvSpPr/>
          <p:nvPr/>
        </p:nvSpPr>
        <p:spPr>
          <a:xfrm>
            <a:off x="4721733" y="5305219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61" name="Text 58"/>
          <p:cNvSpPr/>
          <p:nvPr/>
        </p:nvSpPr>
        <p:spPr>
          <a:xfrm>
            <a:off x="5047488" y="5277787"/>
            <a:ext cx="3200400" cy="550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Jan-June 2025 =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62" name="Shape 59"/>
          <p:cNvSpPr/>
          <p:nvPr/>
        </p:nvSpPr>
        <p:spPr>
          <a:xfrm>
            <a:off x="246888" y="5842146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63" name="Text 60"/>
          <p:cNvSpPr/>
          <p:nvPr/>
        </p:nvSpPr>
        <p:spPr>
          <a:xfrm>
            <a:off x="246888" y="5855862"/>
            <a:ext cx="2000250" cy="6968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64" name="Text 61"/>
          <p:cNvSpPr/>
          <p:nvPr/>
        </p:nvSpPr>
        <p:spPr>
          <a:xfrm>
            <a:off x="2247138" y="5855862"/>
            <a:ext cx="2240280" cy="6968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65" name="Shape 62"/>
          <p:cNvSpPr/>
          <p:nvPr/>
        </p:nvSpPr>
        <p:spPr>
          <a:xfrm>
            <a:off x="4721733" y="588329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66" name="Text 63"/>
          <p:cNvSpPr/>
          <p:nvPr/>
        </p:nvSpPr>
        <p:spPr>
          <a:xfrm>
            <a:off x="5047488" y="5855862"/>
            <a:ext cx="3200400" cy="6968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Sabal - 2,879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Tg Manis - 134,764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Jan - June 2025 = 137,643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67" name="Text 6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68" name="Shape 6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9" name="Text 6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0" name="Text 6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71" name="Shape 6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2" name="Text 6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3" name="Text 7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7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5" name="Shape 7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6" name="Text 7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77" name="Text 7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78" name="Text 7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79" name="Shape 7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80" name="Text 7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81" name="Text 7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82" name="Text 78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83" name="Text 79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84" name="Text 80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85" name="Text 81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86" name="Text 82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87" name="Shape 8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88" name="Text 84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89" name="Text 85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90" name="Text 86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91" name="Text 8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92" name="Shape 8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93" name="Text 8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94" name="Shape 9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95" name="Text 9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96" name="Shape 9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97" name="Text 9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98" name="Shape 9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99" name="Text 9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100" name="Shape 9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101" name="Text 9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102" name="Shape 9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103" name="Text 9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104" name="Text 10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105" name="Text 10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10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2025-06-19T07:58:41Z</dcterms:created>
  <dcterms:modified xsi:type="dcterms:W3CDTF">2025-06-19T07:58:41Z</dcterms:modified>
</cp:coreProperties>
</file>