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787.01</c:v>
                </c:pt>
                <c:pt idx="1">
                  <c:v>912.41</c:v>
                </c:pt>
                <c:pt idx="2">
                  <c:v>513.04</c:v>
                </c:pt>
                <c:pt idx="3">
                  <c:v>428.18</c:v>
                </c:pt>
                <c:pt idx="4">
                  <c:v>485.08</c:v>
                </c:pt>
                <c:pt idx="5">
                  <c:v>1277.9</c:v>
                </c:pt>
                <c:pt idx="6">
                  <c:v>745.15</c:v>
                </c:pt>
                <c:pt idx="7">
                  <c:v>762.69</c:v>
                </c:pt>
                <c:pt idx="8">
                  <c:v>579.09</c:v>
                </c:pt>
                <c:pt idx="9">
                  <c:v>676.27</c:v>
                </c:pt>
                <c:pt idx="10">
                  <c:v>2012.35</c:v>
                </c:pt>
                <c:pt idx="11">
                  <c:v>1114.64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3. 5 . System Tagang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implement 2 locations Tagang in Sarawak surounding TPAM.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"1. BRO: Project proposal for 1 potential sites submitted and approved.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2. SRO: Organized Workshop to  Develop System Tagang Project Proposal at Sg Betun  with DOA.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71168" y="40068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10077582" y="40068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56.7%</a:t>
            </a:r>
            <a:endParaRPr lang="en-US" sz="2500" dirty="0"/>
          </a:p>
        </p:txBody>
      </p:sp>
      <p:sp>
        <p:nvSpPr>
          <p:cNvPr id="45" name="Text 41"/>
          <p:cNvSpPr/>
          <p:nvPr/>
        </p:nvSpPr>
        <p:spPr>
          <a:xfrm>
            <a:off x="10724639" y="40068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1,703,164 ha Certified (May 2025)</a:t>
            </a:r>
            <a:endParaRPr lang="en-US" sz="800" dirty="0"/>
          </a:p>
        </p:txBody>
      </p:sp>
      <p:sp>
        <p:nvSpPr>
          <p:cNvPr id="46" name="Text 42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47" name="Shape 43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8" name="Text 44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49" name="Shape 45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0" name="Text 46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57" name="Shape 53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59" name="Text 55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19 June 2025</a:t>
            </a:r>
            <a:endParaRPr lang="en-US" sz="1400" dirty="0"/>
          </a:p>
        </p:txBody>
      </p:sp>
      <p:sp>
        <p:nvSpPr>
          <p:cNvPr id="60" name="Text 56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2025-06-19T08:15:40Z</dcterms:created>
  <dcterms:modified xsi:type="dcterms:W3CDTF">2025-06-19T08:15:40Z</dcterms:modified>
</cp:coreProperties>
</file>