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3.xml"/><Relationship Id="rId3" Type="http://schemas.openxmlformats.org/officeDocument/2006/relationships/chart" Target="/ppt/charts/chart4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implement 2 locations Tagang in Sarawak surounding TPAM.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"1. BRO: Project proposal for 1 potential sites submitted and approved.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SRO: Organized Workshop to  Develop System Tagang Project Proposal at Sg Betun  with DOA.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53162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545336"/>
            <a:ext cx="2000250" cy="1307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Bamboo Industry Development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545336"/>
            <a:ext cx="2240280" cy="1307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plant 750 ha of bamboo target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produce 200,000 seedlings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proposed nursery plan, site identification, manpower and implementation planning (half yearly 2025)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572768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545336"/>
            <a:ext cx="3200400" cy="1307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Jan - June 2025 = 5.75 hectares planted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Sabal - 2,879 seedlings produced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Tg Manis - 134,764 seedlings produced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Jan - June 2025 = 137,643 seedlings produced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Site visit to Kompleks Industri Perabot PUSAKA Kuala Baram (KIPPKB)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Discussion on KIPPKB facilities via zoom meeting</a:t>
            </a:r>
            <a:endParaRPr lang="en-US" sz="700" dirty="0"/>
          </a:p>
        </p:txBody>
      </p:sp>
      <p:sp>
        <p:nvSpPr>
          <p:cNvPr id="27" name="Text 24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8" name="Shape 25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9" name="Text 26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0" name="Text 27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31" name="Shape 28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2" name="Text 29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3" name="Text 30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34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5" name="Shape 31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6" name="Text 32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7" name="Text 33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8" name="Text 34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9" name="Shape 35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0" name="Text 36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1" name="Text 37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42" name="Text 38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43" name="Text 39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4" name="Text 40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6" name="Text 42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7" name="Shape 43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9" name="Text 45"/>
          <p:cNvSpPr/>
          <p:nvPr/>
        </p:nvSpPr>
        <p:spPr>
          <a:xfrm>
            <a:off x="10077582" y="40068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2500" dirty="0"/>
          </a:p>
        </p:txBody>
      </p:sp>
      <p:sp>
        <p:nvSpPr>
          <p:cNvPr id="50" name="Text 46"/>
          <p:cNvSpPr/>
          <p:nvPr/>
        </p:nvSpPr>
        <p:spPr>
          <a:xfrm>
            <a:off x="10724639" y="40068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51" name="Text 47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2" name="Shape 48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3" name="Text 49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4" name="Shape 50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5" name="Text 51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6" name="Shape 52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7" name="Text 53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8" name="Shape 54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9" name="Text 55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60" name="Shape 56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1" name="Text 57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2" name="Shape 58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3" name="Text 59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4" name="Text 60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19 June 2025</a:t>
            </a:r>
            <a:endParaRPr lang="en-US" sz="1400" dirty="0"/>
          </a:p>
        </p:txBody>
      </p:sp>
      <p:sp>
        <p:nvSpPr>
          <p:cNvPr id="65" name="Text 61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6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2025-06-19T08:15:59Z</dcterms:created>
  <dcterms:modified xsi:type="dcterms:W3CDTF">2025-06-19T08:15:59Z</dcterms:modified>
</cp:coreProperties>
</file>