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5.xml"/><Relationship Id="rId3" Type="http://schemas.openxmlformats.org/officeDocument/2006/relationships/chart" Target="/ppt/charts/chart6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53162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545336"/>
            <a:ext cx="2000250" cy="1307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545336"/>
            <a:ext cx="2240280" cy="1307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200,000 seedlings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proposed nursery plan, site identification, manpower and implementation planning (half yearly 2025)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572768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545336"/>
            <a:ext cx="3200400" cy="1307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Jan - June 2025 = 5.75 hectares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Sabal - 2,879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Tg Manis - 134,764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Jan - June 2025 = 137,643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Site visit to Kompleks Industri Perabot PUSAKA Kuala Baram (KIPPKB)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Discussion on KIPPKB facilities via zoom meeting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2866644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2880360"/>
            <a:ext cx="200025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Quantifying Forest Carbon Stock in Sarawak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2880360"/>
            <a:ext cx="224028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Organize conference to monitor carbon permit and license holder status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Prepare sebutharga and tender doc for car rental and other purchases.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Conduct field survey to look for virgin peat swamp forest.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4. Carry out sampling at Anap Muput FMU.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5. Organize training on soil sustainability and management.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Conduct one carbon training at Netherland in June.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sampling trip to Peat Swamp Forest at Sebuyau.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2907792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2880360"/>
            <a:ext cx="320040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Conference was conducted at Miri on 25 &amp; 26 Feb 2025.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Meeting to discuss the spec after receiving document from bidders was conducted on 10 Apr. However, major mistake on the RDD transport rental document and need to retender.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Recce was carrid out in Mar and potential site is at Kanowit.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postpone due to no transportation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Application to Datu was rejected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Postpone to Sept due to IDF event fall on 29/6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It was carried out on 8-21 May 2025</a:t>
            </a:r>
            <a:endParaRPr lang="en-US" sz="700" dirty="0"/>
          </a:p>
        </p:txBody>
      </p:sp>
      <p:sp>
        <p:nvSpPr>
          <p:cNvPr id="32" name="Text 2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33" name="Shape 3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4" name="Text 3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6" name="Shape 3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8" name="Text 3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" name="Shape 3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42" name="Text 3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43" name="Text 3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44" name="Shape 4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47" name="Text 4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48" name="Text 4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51" name="Text 4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52" name="Shape 4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54" name="Text 50"/>
          <p:cNvSpPr/>
          <p:nvPr/>
        </p:nvSpPr>
        <p:spPr>
          <a:xfrm>
            <a:off x="10077582" y="40068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2500" dirty="0"/>
          </a:p>
        </p:txBody>
      </p:sp>
      <p:sp>
        <p:nvSpPr>
          <p:cNvPr id="55" name="Text 51"/>
          <p:cNvSpPr/>
          <p:nvPr/>
        </p:nvSpPr>
        <p:spPr>
          <a:xfrm>
            <a:off x="10724639" y="40068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56" name="Text 5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5" name="Shape 6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6" name="Text 6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7" name="Shape 6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9" name="Text 6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19 June 2025</a:t>
            </a:r>
            <a:endParaRPr lang="en-US" sz="1400" dirty="0"/>
          </a:p>
        </p:txBody>
      </p:sp>
      <p:sp>
        <p:nvSpPr>
          <p:cNvPr id="70" name="Text 6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2025-06-19T08:16:32Z</dcterms:created>
  <dcterms:modified xsi:type="dcterms:W3CDTF">2025-06-19T08:16:32Z</dcterms:modified>
</cp:coreProperties>
</file>