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2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Proposed Implementation of Forest Landscape Restoration Throughout Sarawak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Cumulative of 50million trees planted and recorded in Penghijauan Malaysia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15 CEPA/planting programs in collaboration with various stakeholders conducted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49,000,000 million trees planted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15 CEPA/planting programs in collaboration with various stakeholders conducted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30 June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2025-06-30T06:33:38Z</dcterms:created>
  <dcterms:modified xsi:type="dcterms:W3CDTF">2025-06-30T06:33:38Z</dcterms:modified>
</cp:coreProperties>
</file>