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"/>
            <a:ext cx="6400800" cy="54864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MIPD; Sector Leads: Land and Survey Department; Land Custody and Development Authority; testagency; Agensiii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7315200" y="91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3200" b="1" dirty="0">
                <a:solidFill>
                  <a:srgbClr val="ED7D3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48640" y="754380"/>
            <a:ext cx="5486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Projects / Programmes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457200" y="109728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57600" y="11430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548640" y="11430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eheheh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4114800" y="11430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eheh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457200" y="150876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657600" y="155448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548640" y="155448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gagaga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4114800" y="155448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agaga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457200" y="192024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3657600" y="196596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548640" y="196596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paofpao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4114800" y="196596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agogsjuig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457200" y="233172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3657600" y="237744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20" name="Text 18"/>
          <p:cNvSpPr/>
          <p:nvPr/>
        </p:nvSpPr>
        <p:spPr>
          <a:xfrm>
            <a:off x="548640" y="237744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4114800" y="237744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</a:t>
            </a:r>
            <a:endParaRPr lang="en-US" sz="900" dirty="0"/>
          </a:p>
        </p:txBody>
      </p:sp>
      <p:sp>
        <p:nvSpPr>
          <p:cNvPr id="22" name="Shape 20"/>
          <p:cNvSpPr/>
          <p:nvPr/>
        </p:nvSpPr>
        <p:spPr>
          <a:xfrm>
            <a:off x="457200" y="274320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3657600" y="278892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24" name="Text 22"/>
          <p:cNvSpPr/>
          <p:nvPr/>
        </p:nvSpPr>
        <p:spPr>
          <a:xfrm>
            <a:off x="548640" y="278892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1000" dirty="0"/>
          </a:p>
        </p:txBody>
      </p:sp>
      <p:sp>
        <p:nvSpPr>
          <p:cNvPr id="25" name="Text 23"/>
          <p:cNvSpPr/>
          <p:nvPr/>
        </p:nvSpPr>
        <p:spPr>
          <a:xfrm>
            <a:off x="4114800" y="27889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A</a:t>
            </a: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457200" y="315468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3657600" y="32004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28" name="Text 26"/>
          <p:cNvSpPr/>
          <p:nvPr/>
        </p:nvSpPr>
        <p:spPr>
          <a:xfrm>
            <a:off x="548640" y="3200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try draft</a:t>
            </a:r>
            <a:endParaRPr lang="en-US" sz="1000" dirty="0"/>
          </a:p>
        </p:txBody>
      </p:sp>
      <p:sp>
        <p:nvSpPr>
          <p:cNvPr id="29" name="Text 27"/>
          <p:cNvSpPr/>
          <p:nvPr/>
        </p:nvSpPr>
        <p:spPr>
          <a:xfrm>
            <a:off x="4114800" y="32004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targetee</a:t>
            </a: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457200" y="356616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3657600" y="361188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32" name="Text 30"/>
          <p:cNvSpPr/>
          <p:nvPr/>
        </p:nvSpPr>
        <p:spPr>
          <a:xfrm>
            <a:off x="548640" y="361188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try lagi</a:t>
            </a:r>
            <a:endParaRPr lang="en-US" sz="1000" dirty="0"/>
          </a:p>
        </p:txBody>
      </p:sp>
      <p:sp>
        <p:nvSpPr>
          <p:cNvPr id="33" name="Text 31"/>
          <p:cNvSpPr/>
          <p:nvPr/>
        </p:nvSpPr>
        <p:spPr>
          <a:xfrm>
            <a:off x="4114800" y="361188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tageeaehjk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457200" y="397764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3657600" y="402336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36" name="Text 34"/>
          <p:cNvSpPr/>
          <p:nvPr/>
        </p:nvSpPr>
        <p:spPr>
          <a:xfrm>
            <a:off x="548640" y="402336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zani</a:t>
            </a:r>
            <a:endParaRPr lang="en-US" sz="1000" dirty="0"/>
          </a:p>
        </p:txBody>
      </p:sp>
      <p:sp>
        <p:nvSpPr>
          <p:cNvPr id="37" name="Text 35"/>
          <p:cNvSpPr/>
          <p:nvPr/>
        </p:nvSpPr>
        <p:spPr>
          <a:xfrm>
            <a:off x="4114800" y="402336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helo</a:t>
            </a:r>
            <a:endParaRPr lang="en-US" sz="900" dirty="0"/>
          </a:p>
        </p:txBody>
      </p:sp>
      <p:sp>
        <p:nvSpPr>
          <p:cNvPr id="38" name="Text 36"/>
          <p:cNvSpPr/>
          <p:nvPr/>
        </p:nvSpPr>
        <p:spPr>
          <a:xfrm>
            <a:off x="6766560" y="3406140"/>
            <a:ext cx="45720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1200" dirty="0"/>
          </a:p>
        </p:txBody>
      </p:sp>
      <p:sp>
        <p:nvSpPr>
          <p:cNvPr id="39" name="Text 37"/>
          <p:cNvSpPr/>
          <p:nvPr/>
        </p:nvSpPr>
        <p:spPr>
          <a:xfrm>
            <a:off x="457200" y="68580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 May 2025</a:t>
            </a:r>
            <a:endParaRPr lang="en-US" sz="1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2025-05-01T13:13:43Z</dcterms:created>
  <dcterms:modified xsi:type="dcterms:W3CDTF">2025-05-01T13:13:43Z</dcterms:modified>
</cp:coreProperties>
</file>